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521" r:id="rId4"/>
    <p:sldId id="526" r:id="rId5"/>
    <p:sldId id="527" r:id="rId6"/>
    <p:sldId id="523" r:id="rId7"/>
    <p:sldId id="509" r:id="rId8"/>
    <p:sldId id="528" r:id="rId9"/>
    <p:sldId id="556" r:id="rId10"/>
    <p:sldId id="259" r:id="rId11"/>
    <p:sldId id="565" r:id="rId12"/>
    <p:sldId id="261" r:id="rId13"/>
    <p:sldId id="505" r:id="rId14"/>
    <p:sldId id="531" r:id="rId15"/>
    <p:sldId id="557" r:id="rId16"/>
    <p:sldId id="506" r:id="rId17"/>
    <p:sldId id="524" r:id="rId18"/>
    <p:sldId id="517" r:id="rId19"/>
    <p:sldId id="512" r:id="rId20"/>
    <p:sldId id="529" r:id="rId21"/>
    <p:sldId id="532" r:id="rId22"/>
    <p:sldId id="558" r:id="rId23"/>
    <p:sldId id="530" r:id="rId24"/>
    <p:sldId id="507" r:id="rId25"/>
    <p:sldId id="511" r:id="rId26"/>
    <p:sldId id="518" r:id="rId27"/>
    <p:sldId id="559" r:id="rId28"/>
    <p:sldId id="501" r:id="rId29"/>
    <p:sldId id="555" r:id="rId30"/>
    <p:sldId id="562" r:id="rId31"/>
    <p:sldId id="563" r:id="rId32"/>
    <p:sldId id="564" r:id="rId33"/>
    <p:sldId id="554" r:id="rId3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7194" autoAdjust="0"/>
  </p:normalViewPr>
  <p:slideViewPr>
    <p:cSldViewPr snapToGrid="0">
      <p:cViewPr varScale="1">
        <p:scale>
          <a:sx n="62" d="100"/>
          <a:sy n="62" d="100"/>
        </p:scale>
        <p:origin x="9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CCE33-5602-4D92-B321-A3F1F605A8C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0285185-EFF0-40AC-BF56-5434226644F2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卵</a:t>
          </a:r>
          <a:endParaRPr lang="zh-HK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E14412-0C5B-407B-9486-7B109F5E8008}" type="parTrans" cxnId="{AE1CA80D-EA85-4E90-87C4-C373F54F7296}">
      <dgm:prSet/>
      <dgm:spPr/>
      <dgm:t>
        <a:bodyPr/>
        <a:lstStyle/>
        <a:p>
          <a:endParaRPr lang="zh-HK" altLang="en-US"/>
        </a:p>
      </dgm:t>
    </dgm:pt>
    <dgm:pt modelId="{B4B89EF8-42C5-4F82-A36B-D983611B5E1D}" type="sibTrans" cxnId="{AE1CA80D-EA85-4E90-87C4-C373F54F7296}">
      <dgm:prSet/>
      <dgm:spPr/>
      <dgm:t>
        <a:bodyPr/>
        <a:lstStyle/>
        <a:p>
          <a:endParaRPr lang="zh-HK" altLang="en-US"/>
        </a:p>
      </dgm:t>
    </dgm:pt>
    <dgm:pt modelId="{E97697F7-875F-4938-89D0-69BD96E9094E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幼虫</a:t>
          </a:r>
          <a:endParaRPr lang="zh-HK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AE04FC-C5DE-4A4F-B37D-17DD6B75FDF1}" type="parTrans" cxnId="{D7FF9121-29EE-496F-88AF-37724D764309}">
      <dgm:prSet/>
      <dgm:spPr/>
      <dgm:t>
        <a:bodyPr/>
        <a:lstStyle/>
        <a:p>
          <a:endParaRPr lang="zh-HK" altLang="en-US"/>
        </a:p>
      </dgm:t>
    </dgm:pt>
    <dgm:pt modelId="{B69B47CD-CE7A-4B50-8154-496CD1839D06}" type="sibTrans" cxnId="{D7FF9121-29EE-496F-88AF-37724D764309}">
      <dgm:prSet/>
      <dgm:spPr/>
      <dgm:t>
        <a:bodyPr/>
        <a:lstStyle/>
        <a:p>
          <a:endParaRPr lang="zh-HK" altLang="en-US"/>
        </a:p>
      </dgm:t>
    </dgm:pt>
    <dgm:pt modelId="{8B20A0FE-8088-48D6-AD32-8BCBE8C15622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蛹</a:t>
          </a:r>
          <a:endParaRPr lang="zh-HK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F76D28-5633-4C96-848E-5F7699D1AD56}" type="parTrans" cxnId="{AE588B2D-ED9F-49D4-85BB-F782D542B1A1}">
      <dgm:prSet/>
      <dgm:spPr/>
      <dgm:t>
        <a:bodyPr/>
        <a:lstStyle/>
        <a:p>
          <a:endParaRPr lang="zh-HK" altLang="en-US"/>
        </a:p>
      </dgm:t>
    </dgm:pt>
    <dgm:pt modelId="{5B11D549-DCF0-40BD-A88F-B27B04548D8E}" type="sibTrans" cxnId="{AE588B2D-ED9F-49D4-85BB-F782D542B1A1}">
      <dgm:prSet/>
      <dgm:spPr/>
      <dgm:t>
        <a:bodyPr/>
        <a:lstStyle/>
        <a:p>
          <a:endParaRPr lang="zh-HK" altLang="en-US"/>
        </a:p>
      </dgm:t>
    </dgm:pt>
    <dgm:pt modelId="{4189E84F-F5E1-4180-B81F-A9FF654EF49C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成虫</a:t>
          </a:r>
          <a:endParaRPr lang="zh-HK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B3E0BE-9FDF-48E2-AD88-EB53B3028CF0}" type="parTrans" cxnId="{C5B8E3F7-EF48-4EB9-8206-1A81B89FC66E}">
      <dgm:prSet/>
      <dgm:spPr/>
      <dgm:t>
        <a:bodyPr/>
        <a:lstStyle/>
        <a:p>
          <a:endParaRPr lang="zh-HK" altLang="en-US"/>
        </a:p>
      </dgm:t>
    </dgm:pt>
    <dgm:pt modelId="{1CEF5143-DE30-4189-B237-8B6878A0C0A1}" type="sibTrans" cxnId="{C5B8E3F7-EF48-4EB9-8206-1A81B89FC66E}">
      <dgm:prSet/>
      <dgm:spPr/>
      <dgm:t>
        <a:bodyPr/>
        <a:lstStyle/>
        <a:p>
          <a:endParaRPr lang="zh-HK" altLang="en-US"/>
        </a:p>
      </dgm:t>
    </dgm:pt>
    <dgm:pt modelId="{F781E66A-0B35-485C-A7E2-310A068D2654}" type="pres">
      <dgm:prSet presAssocID="{FF5CCE33-5602-4D92-B321-A3F1F605A8CB}" presName="Name0" presStyleCnt="0">
        <dgm:presLayoutVars>
          <dgm:dir/>
          <dgm:resizeHandles val="exact"/>
        </dgm:presLayoutVars>
      </dgm:prSet>
      <dgm:spPr/>
    </dgm:pt>
    <dgm:pt modelId="{34FF5E37-736B-4182-AE40-A43338CA20F0}" type="pres">
      <dgm:prSet presAssocID="{50285185-EFF0-40AC-BF56-5434226644F2}" presName="node" presStyleLbl="node1" presStyleIdx="0" presStyleCnt="4">
        <dgm:presLayoutVars>
          <dgm:bulletEnabled val="1"/>
        </dgm:presLayoutVars>
      </dgm:prSet>
      <dgm:spPr/>
    </dgm:pt>
    <dgm:pt modelId="{19E40544-E046-4AAA-870B-35A4D6F9042F}" type="pres">
      <dgm:prSet presAssocID="{B4B89EF8-42C5-4F82-A36B-D983611B5E1D}" presName="sibTrans" presStyleLbl="sibTrans2D1" presStyleIdx="0" presStyleCnt="3"/>
      <dgm:spPr/>
    </dgm:pt>
    <dgm:pt modelId="{5DD9C71D-7B24-435E-A626-E0850A4A02AC}" type="pres">
      <dgm:prSet presAssocID="{B4B89EF8-42C5-4F82-A36B-D983611B5E1D}" presName="connectorText" presStyleLbl="sibTrans2D1" presStyleIdx="0" presStyleCnt="3"/>
      <dgm:spPr/>
    </dgm:pt>
    <dgm:pt modelId="{B24E9B63-7E15-4916-B36D-81967ED47EA0}" type="pres">
      <dgm:prSet presAssocID="{E97697F7-875F-4938-89D0-69BD96E9094E}" presName="node" presStyleLbl="node1" presStyleIdx="1" presStyleCnt="4">
        <dgm:presLayoutVars>
          <dgm:bulletEnabled val="1"/>
        </dgm:presLayoutVars>
      </dgm:prSet>
      <dgm:spPr/>
    </dgm:pt>
    <dgm:pt modelId="{165C05A8-0CA4-4C31-9207-B3CAE70F0DB9}" type="pres">
      <dgm:prSet presAssocID="{B69B47CD-CE7A-4B50-8154-496CD1839D06}" presName="sibTrans" presStyleLbl="sibTrans2D1" presStyleIdx="1" presStyleCnt="3"/>
      <dgm:spPr/>
    </dgm:pt>
    <dgm:pt modelId="{5A09CD8A-7F1D-432C-868C-8A5399E7F140}" type="pres">
      <dgm:prSet presAssocID="{B69B47CD-CE7A-4B50-8154-496CD1839D06}" presName="connectorText" presStyleLbl="sibTrans2D1" presStyleIdx="1" presStyleCnt="3"/>
      <dgm:spPr/>
    </dgm:pt>
    <dgm:pt modelId="{E2DA149F-9F10-4CAB-B7AF-E92F0629A51C}" type="pres">
      <dgm:prSet presAssocID="{8B20A0FE-8088-48D6-AD32-8BCBE8C15622}" presName="node" presStyleLbl="node1" presStyleIdx="2" presStyleCnt="4">
        <dgm:presLayoutVars>
          <dgm:bulletEnabled val="1"/>
        </dgm:presLayoutVars>
      </dgm:prSet>
      <dgm:spPr/>
    </dgm:pt>
    <dgm:pt modelId="{AEA154E1-2851-41C6-9709-686257B521C6}" type="pres">
      <dgm:prSet presAssocID="{5B11D549-DCF0-40BD-A88F-B27B04548D8E}" presName="sibTrans" presStyleLbl="sibTrans2D1" presStyleIdx="2" presStyleCnt="3"/>
      <dgm:spPr/>
    </dgm:pt>
    <dgm:pt modelId="{9071AD74-3390-4AA2-81FC-D8A61A2611CA}" type="pres">
      <dgm:prSet presAssocID="{5B11D549-DCF0-40BD-A88F-B27B04548D8E}" presName="connectorText" presStyleLbl="sibTrans2D1" presStyleIdx="2" presStyleCnt="3"/>
      <dgm:spPr/>
    </dgm:pt>
    <dgm:pt modelId="{A7006C84-114D-4A4C-9BA2-68882B07D8FA}" type="pres">
      <dgm:prSet presAssocID="{4189E84F-F5E1-4180-B81F-A9FF654EF49C}" presName="node" presStyleLbl="node1" presStyleIdx="3" presStyleCnt="4">
        <dgm:presLayoutVars>
          <dgm:bulletEnabled val="1"/>
        </dgm:presLayoutVars>
      </dgm:prSet>
      <dgm:spPr/>
    </dgm:pt>
  </dgm:ptLst>
  <dgm:cxnLst>
    <dgm:cxn modelId="{B3B6D602-88F2-4917-814C-CEF556F77F25}" type="presOf" srcId="{5B11D549-DCF0-40BD-A88F-B27B04548D8E}" destId="{AEA154E1-2851-41C6-9709-686257B521C6}" srcOrd="0" destOrd="0" presId="urn:microsoft.com/office/officeart/2005/8/layout/process1"/>
    <dgm:cxn modelId="{AE1CA80D-EA85-4E90-87C4-C373F54F7296}" srcId="{FF5CCE33-5602-4D92-B321-A3F1F605A8CB}" destId="{50285185-EFF0-40AC-BF56-5434226644F2}" srcOrd="0" destOrd="0" parTransId="{7FE14412-0C5B-407B-9486-7B109F5E8008}" sibTransId="{B4B89EF8-42C5-4F82-A36B-D983611B5E1D}"/>
    <dgm:cxn modelId="{4446441F-5DEE-48E7-8BAB-3408E6CBFFC9}" type="presOf" srcId="{5B11D549-DCF0-40BD-A88F-B27B04548D8E}" destId="{9071AD74-3390-4AA2-81FC-D8A61A2611CA}" srcOrd="1" destOrd="0" presId="urn:microsoft.com/office/officeart/2005/8/layout/process1"/>
    <dgm:cxn modelId="{D7FF9121-29EE-496F-88AF-37724D764309}" srcId="{FF5CCE33-5602-4D92-B321-A3F1F605A8CB}" destId="{E97697F7-875F-4938-89D0-69BD96E9094E}" srcOrd="1" destOrd="0" parTransId="{91AE04FC-C5DE-4A4F-B37D-17DD6B75FDF1}" sibTransId="{B69B47CD-CE7A-4B50-8154-496CD1839D06}"/>
    <dgm:cxn modelId="{AE588B2D-ED9F-49D4-85BB-F782D542B1A1}" srcId="{FF5CCE33-5602-4D92-B321-A3F1F605A8CB}" destId="{8B20A0FE-8088-48D6-AD32-8BCBE8C15622}" srcOrd="2" destOrd="0" parTransId="{7EF76D28-5633-4C96-848E-5F7699D1AD56}" sibTransId="{5B11D549-DCF0-40BD-A88F-B27B04548D8E}"/>
    <dgm:cxn modelId="{53280B65-77D4-46B9-B638-4611C6B7C564}" type="presOf" srcId="{B4B89EF8-42C5-4F82-A36B-D983611B5E1D}" destId="{19E40544-E046-4AAA-870B-35A4D6F9042F}" srcOrd="0" destOrd="0" presId="urn:microsoft.com/office/officeart/2005/8/layout/process1"/>
    <dgm:cxn modelId="{8CBEBC4A-4250-4CAA-BE76-96CEBCA9A323}" type="presOf" srcId="{FF5CCE33-5602-4D92-B321-A3F1F605A8CB}" destId="{F781E66A-0B35-485C-A7E2-310A068D2654}" srcOrd="0" destOrd="0" presId="urn:microsoft.com/office/officeart/2005/8/layout/process1"/>
    <dgm:cxn modelId="{6546836D-EE11-46D0-A370-AE4BF4AC2797}" type="presOf" srcId="{4189E84F-F5E1-4180-B81F-A9FF654EF49C}" destId="{A7006C84-114D-4A4C-9BA2-68882B07D8FA}" srcOrd="0" destOrd="0" presId="urn:microsoft.com/office/officeart/2005/8/layout/process1"/>
    <dgm:cxn modelId="{4909F8A3-F57B-463E-ABF3-28ABA0084FF0}" type="presOf" srcId="{B4B89EF8-42C5-4F82-A36B-D983611B5E1D}" destId="{5DD9C71D-7B24-435E-A626-E0850A4A02AC}" srcOrd="1" destOrd="0" presId="urn:microsoft.com/office/officeart/2005/8/layout/process1"/>
    <dgm:cxn modelId="{293BAAA4-1B04-4700-B6C4-A8383BAEF3FA}" type="presOf" srcId="{B69B47CD-CE7A-4B50-8154-496CD1839D06}" destId="{5A09CD8A-7F1D-432C-868C-8A5399E7F140}" srcOrd="1" destOrd="0" presId="urn:microsoft.com/office/officeart/2005/8/layout/process1"/>
    <dgm:cxn modelId="{0D7F9BB2-9964-49A8-B93E-52911930A714}" type="presOf" srcId="{E97697F7-875F-4938-89D0-69BD96E9094E}" destId="{B24E9B63-7E15-4916-B36D-81967ED47EA0}" srcOrd="0" destOrd="0" presId="urn:microsoft.com/office/officeart/2005/8/layout/process1"/>
    <dgm:cxn modelId="{BD6853CB-2111-4601-B2DC-E4B168D7F336}" type="presOf" srcId="{B69B47CD-CE7A-4B50-8154-496CD1839D06}" destId="{165C05A8-0CA4-4C31-9207-B3CAE70F0DB9}" srcOrd="0" destOrd="0" presId="urn:microsoft.com/office/officeart/2005/8/layout/process1"/>
    <dgm:cxn modelId="{0E9076D0-DB9C-4F3F-99A3-C894BDE08292}" type="presOf" srcId="{8B20A0FE-8088-48D6-AD32-8BCBE8C15622}" destId="{E2DA149F-9F10-4CAB-B7AF-E92F0629A51C}" srcOrd="0" destOrd="0" presId="urn:microsoft.com/office/officeart/2005/8/layout/process1"/>
    <dgm:cxn modelId="{C5B8E3F7-EF48-4EB9-8206-1A81B89FC66E}" srcId="{FF5CCE33-5602-4D92-B321-A3F1F605A8CB}" destId="{4189E84F-F5E1-4180-B81F-A9FF654EF49C}" srcOrd="3" destOrd="0" parTransId="{7EB3E0BE-9FDF-48E2-AD88-EB53B3028CF0}" sibTransId="{1CEF5143-DE30-4189-B237-8B6878A0C0A1}"/>
    <dgm:cxn modelId="{337137F9-E726-4701-B8BA-8A7143233319}" type="presOf" srcId="{50285185-EFF0-40AC-BF56-5434226644F2}" destId="{34FF5E37-736B-4182-AE40-A43338CA20F0}" srcOrd="0" destOrd="0" presId="urn:microsoft.com/office/officeart/2005/8/layout/process1"/>
    <dgm:cxn modelId="{FD036C31-9F35-48FD-A1C0-F5C5B1CD330B}" type="presParOf" srcId="{F781E66A-0B35-485C-A7E2-310A068D2654}" destId="{34FF5E37-736B-4182-AE40-A43338CA20F0}" srcOrd="0" destOrd="0" presId="urn:microsoft.com/office/officeart/2005/8/layout/process1"/>
    <dgm:cxn modelId="{8C83B83C-3DED-449E-8F46-4F54AA378501}" type="presParOf" srcId="{F781E66A-0B35-485C-A7E2-310A068D2654}" destId="{19E40544-E046-4AAA-870B-35A4D6F9042F}" srcOrd="1" destOrd="0" presId="urn:microsoft.com/office/officeart/2005/8/layout/process1"/>
    <dgm:cxn modelId="{108BB322-6131-4A71-8E46-820F325D61AD}" type="presParOf" srcId="{19E40544-E046-4AAA-870B-35A4D6F9042F}" destId="{5DD9C71D-7B24-435E-A626-E0850A4A02AC}" srcOrd="0" destOrd="0" presId="urn:microsoft.com/office/officeart/2005/8/layout/process1"/>
    <dgm:cxn modelId="{234141FA-4344-4792-B444-DF53F200075F}" type="presParOf" srcId="{F781E66A-0B35-485C-A7E2-310A068D2654}" destId="{B24E9B63-7E15-4916-B36D-81967ED47EA0}" srcOrd="2" destOrd="0" presId="urn:microsoft.com/office/officeart/2005/8/layout/process1"/>
    <dgm:cxn modelId="{A03F9C64-33EA-4F90-88BF-A78024D59F6F}" type="presParOf" srcId="{F781E66A-0B35-485C-A7E2-310A068D2654}" destId="{165C05A8-0CA4-4C31-9207-B3CAE70F0DB9}" srcOrd="3" destOrd="0" presId="urn:microsoft.com/office/officeart/2005/8/layout/process1"/>
    <dgm:cxn modelId="{F2214623-4152-42A0-B151-71B5ACB34780}" type="presParOf" srcId="{165C05A8-0CA4-4C31-9207-B3CAE70F0DB9}" destId="{5A09CD8A-7F1D-432C-868C-8A5399E7F140}" srcOrd="0" destOrd="0" presId="urn:microsoft.com/office/officeart/2005/8/layout/process1"/>
    <dgm:cxn modelId="{C66849A6-7301-4ADD-950C-A99A2607863E}" type="presParOf" srcId="{F781E66A-0B35-485C-A7E2-310A068D2654}" destId="{E2DA149F-9F10-4CAB-B7AF-E92F0629A51C}" srcOrd="4" destOrd="0" presId="urn:microsoft.com/office/officeart/2005/8/layout/process1"/>
    <dgm:cxn modelId="{2D0FFE8E-E9FE-4092-85B9-7D6903A0F9C7}" type="presParOf" srcId="{F781E66A-0B35-485C-A7E2-310A068D2654}" destId="{AEA154E1-2851-41C6-9709-686257B521C6}" srcOrd="5" destOrd="0" presId="urn:microsoft.com/office/officeart/2005/8/layout/process1"/>
    <dgm:cxn modelId="{194677D6-8ED5-42B0-98DB-8E267C6CD265}" type="presParOf" srcId="{AEA154E1-2851-41C6-9709-686257B521C6}" destId="{9071AD74-3390-4AA2-81FC-D8A61A2611CA}" srcOrd="0" destOrd="0" presId="urn:microsoft.com/office/officeart/2005/8/layout/process1"/>
    <dgm:cxn modelId="{868BB678-ECB5-4E57-A817-65E8BE6B690C}" type="presParOf" srcId="{F781E66A-0B35-485C-A7E2-310A068D2654}" destId="{A7006C84-114D-4A4C-9BA2-68882B07D8F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F8449-AEC2-4D57-808D-5B1349299EB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B773E-0563-4D31-97A9-D7CCD8041244}">
      <dgm:prSet phldrT="[Text]" custT="1"/>
      <dgm:spPr/>
      <dgm:t>
        <a:bodyPr/>
        <a:lstStyle/>
        <a:p>
          <a:r>
            <a:rPr lang="zh-TW" altLang="en-US" sz="3000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看标题</a:t>
          </a:r>
          <a:endParaRPr lang="en-US" altLang="zh-TW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r>
            <a:rPr lang="zh-TW" altLang="en-US" sz="3000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猜大意</a:t>
          </a:r>
          <a:endParaRPr lang="en-US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CBFFD29A-5EA2-4C1C-9CFE-69176F9B8642}" type="parTrans" cxnId="{AE1C9CD8-62A9-45DC-91CB-64FDB39431C4}">
      <dgm:prSet/>
      <dgm:spPr/>
      <dgm:t>
        <a:bodyPr/>
        <a:lstStyle/>
        <a:p>
          <a:endParaRPr lang="en-US"/>
        </a:p>
      </dgm:t>
    </dgm:pt>
    <dgm:pt modelId="{7C78C317-427A-42B5-998A-28AE441C2E70}" type="sibTrans" cxnId="{AE1C9CD8-62A9-45DC-91CB-64FDB39431C4}">
      <dgm:prSet/>
      <dgm:spPr/>
      <dgm:t>
        <a:bodyPr/>
        <a:lstStyle/>
        <a:p>
          <a:endParaRPr lang="en-US"/>
        </a:p>
      </dgm:t>
    </dgm:pt>
    <dgm:pt modelId="{7B24923B-57EA-407E-9D44-5DD33FED4F16}">
      <dgm:prSet custT="1"/>
      <dgm:spPr/>
      <dgm:t>
        <a:bodyPr/>
        <a:lstStyle/>
        <a:p>
          <a:r>
            <a:rPr lang="zh-TW" altLang="en-US" sz="3000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读题目</a:t>
          </a:r>
          <a:endParaRPr lang="en-US" altLang="zh-TW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r>
            <a:rPr lang="zh-TW" altLang="en-US" sz="3000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圈字眼</a:t>
          </a:r>
          <a:endParaRPr lang="en-US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55E867D2-C381-4749-87BA-9578A712D49C}" type="parTrans" cxnId="{F9BB5F1D-C77F-4659-8FF5-7D6566E21613}">
      <dgm:prSet/>
      <dgm:spPr/>
      <dgm:t>
        <a:bodyPr/>
        <a:lstStyle/>
        <a:p>
          <a:endParaRPr lang="en-US"/>
        </a:p>
      </dgm:t>
    </dgm:pt>
    <dgm:pt modelId="{C0AC0810-4B96-4BF7-A2D5-224F6F1DA29F}" type="sibTrans" cxnId="{F9BB5F1D-C77F-4659-8FF5-7D6566E21613}">
      <dgm:prSet/>
      <dgm:spPr/>
      <dgm:t>
        <a:bodyPr/>
        <a:lstStyle/>
        <a:p>
          <a:endParaRPr lang="en-US"/>
        </a:p>
      </dgm:t>
    </dgm:pt>
    <dgm:pt modelId="{D3EBD67C-CF36-4A4A-9CE2-83399A007A0A}">
      <dgm:prSet custT="1"/>
      <dgm:spPr/>
      <dgm:t>
        <a:bodyPr/>
        <a:lstStyle/>
        <a:p>
          <a:r>
            <a:rPr lang="zh-TW" altLang="en-US" sz="3000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找资料</a:t>
          </a:r>
          <a:endParaRPr lang="en-US" altLang="zh-TW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r>
            <a:rPr lang="zh-TW" altLang="en-US" sz="3000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答问题</a:t>
          </a:r>
          <a:endParaRPr lang="en-US" sz="3000" b="1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4B9A55BE-71FA-4BA8-808F-74CB66FA23DD}" type="parTrans" cxnId="{814252D8-F97D-4E6C-AF91-A81D5D0BB5E9}">
      <dgm:prSet/>
      <dgm:spPr/>
      <dgm:t>
        <a:bodyPr/>
        <a:lstStyle/>
        <a:p>
          <a:endParaRPr lang="en-US"/>
        </a:p>
      </dgm:t>
    </dgm:pt>
    <dgm:pt modelId="{2C343877-CA25-4A64-8083-5D6831E2A3D1}" type="sibTrans" cxnId="{814252D8-F97D-4E6C-AF91-A81D5D0BB5E9}">
      <dgm:prSet/>
      <dgm:spPr/>
      <dgm:t>
        <a:bodyPr/>
        <a:lstStyle/>
        <a:p>
          <a:endParaRPr lang="en-US"/>
        </a:p>
      </dgm:t>
    </dgm:pt>
    <dgm:pt modelId="{A1050114-1B47-4F1E-BC92-33B614D27995}" type="pres">
      <dgm:prSet presAssocID="{460F8449-AEC2-4D57-808D-5B1349299EB0}" presName="Name0" presStyleCnt="0">
        <dgm:presLayoutVars>
          <dgm:dir/>
          <dgm:resizeHandles val="exact"/>
        </dgm:presLayoutVars>
      </dgm:prSet>
      <dgm:spPr/>
    </dgm:pt>
    <dgm:pt modelId="{E1A941CA-01FD-4158-A5CA-9C0DA3FD9B4C}" type="pres">
      <dgm:prSet presAssocID="{F4EB773E-0563-4D31-97A9-D7CCD8041244}" presName="node" presStyleLbl="node1" presStyleIdx="0" presStyleCnt="3">
        <dgm:presLayoutVars>
          <dgm:bulletEnabled val="1"/>
        </dgm:presLayoutVars>
      </dgm:prSet>
      <dgm:spPr/>
    </dgm:pt>
    <dgm:pt modelId="{9CC92D11-4BCF-4EA8-A75A-2092DEF6FB3A}" type="pres">
      <dgm:prSet presAssocID="{7C78C317-427A-42B5-998A-28AE441C2E70}" presName="sibTrans" presStyleLbl="sibTrans2D1" presStyleIdx="0" presStyleCnt="2"/>
      <dgm:spPr/>
    </dgm:pt>
    <dgm:pt modelId="{C97430F8-D0DB-47AD-8AEB-42A28135A0FC}" type="pres">
      <dgm:prSet presAssocID="{7C78C317-427A-42B5-998A-28AE441C2E70}" presName="connectorText" presStyleLbl="sibTrans2D1" presStyleIdx="0" presStyleCnt="2"/>
      <dgm:spPr/>
    </dgm:pt>
    <dgm:pt modelId="{F085E724-7B58-4A0D-95C7-A5ABD1234000}" type="pres">
      <dgm:prSet presAssocID="{7B24923B-57EA-407E-9D44-5DD33FED4F16}" presName="node" presStyleLbl="node1" presStyleIdx="1" presStyleCnt="3">
        <dgm:presLayoutVars>
          <dgm:bulletEnabled val="1"/>
        </dgm:presLayoutVars>
      </dgm:prSet>
      <dgm:spPr/>
    </dgm:pt>
    <dgm:pt modelId="{020ECEB5-445D-4C5C-B3C2-03513E0CA191}" type="pres">
      <dgm:prSet presAssocID="{C0AC0810-4B96-4BF7-A2D5-224F6F1DA29F}" presName="sibTrans" presStyleLbl="sibTrans2D1" presStyleIdx="1" presStyleCnt="2"/>
      <dgm:spPr/>
    </dgm:pt>
    <dgm:pt modelId="{C0885877-EADC-4943-86FD-C83AFFC916FB}" type="pres">
      <dgm:prSet presAssocID="{C0AC0810-4B96-4BF7-A2D5-224F6F1DA29F}" presName="connectorText" presStyleLbl="sibTrans2D1" presStyleIdx="1" presStyleCnt="2"/>
      <dgm:spPr/>
    </dgm:pt>
    <dgm:pt modelId="{D20F60AA-3129-4C49-A83A-7F56F24FF1CC}" type="pres">
      <dgm:prSet presAssocID="{D3EBD67C-CF36-4A4A-9CE2-83399A007A0A}" presName="node" presStyleLbl="node1" presStyleIdx="2" presStyleCnt="3">
        <dgm:presLayoutVars>
          <dgm:bulletEnabled val="1"/>
        </dgm:presLayoutVars>
      </dgm:prSet>
      <dgm:spPr/>
    </dgm:pt>
  </dgm:ptLst>
  <dgm:cxnLst>
    <dgm:cxn modelId="{F8D64A0E-A784-497F-AFA8-14F8091F4E27}" type="presOf" srcId="{460F8449-AEC2-4D57-808D-5B1349299EB0}" destId="{A1050114-1B47-4F1E-BC92-33B614D27995}" srcOrd="0" destOrd="0" presId="urn:microsoft.com/office/officeart/2005/8/layout/process1"/>
    <dgm:cxn modelId="{51CBCE11-1C59-44A0-BC75-191410C63BEB}" type="presOf" srcId="{D3EBD67C-CF36-4A4A-9CE2-83399A007A0A}" destId="{D20F60AA-3129-4C49-A83A-7F56F24FF1CC}" srcOrd="0" destOrd="0" presId="urn:microsoft.com/office/officeart/2005/8/layout/process1"/>
    <dgm:cxn modelId="{D29BED11-D81D-45F5-87CF-F1901FFF7BF9}" type="presOf" srcId="{C0AC0810-4B96-4BF7-A2D5-224F6F1DA29F}" destId="{C0885877-EADC-4943-86FD-C83AFFC916FB}" srcOrd="1" destOrd="0" presId="urn:microsoft.com/office/officeart/2005/8/layout/process1"/>
    <dgm:cxn modelId="{F9BB5F1D-C77F-4659-8FF5-7D6566E21613}" srcId="{460F8449-AEC2-4D57-808D-5B1349299EB0}" destId="{7B24923B-57EA-407E-9D44-5DD33FED4F16}" srcOrd="1" destOrd="0" parTransId="{55E867D2-C381-4749-87BA-9578A712D49C}" sibTransId="{C0AC0810-4B96-4BF7-A2D5-224F6F1DA29F}"/>
    <dgm:cxn modelId="{5978E527-7705-4167-894C-9742BF92C246}" type="presOf" srcId="{F4EB773E-0563-4D31-97A9-D7CCD8041244}" destId="{E1A941CA-01FD-4158-A5CA-9C0DA3FD9B4C}" srcOrd="0" destOrd="0" presId="urn:microsoft.com/office/officeart/2005/8/layout/process1"/>
    <dgm:cxn modelId="{F7F15E39-5A75-47AA-918B-35FB604643F3}" type="presOf" srcId="{7B24923B-57EA-407E-9D44-5DD33FED4F16}" destId="{F085E724-7B58-4A0D-95C7-A5ABD1234000}" srcOrd="0" destOrd="0" presId="urn:microsoft.com/office/officeart/2005/8/layout/process1"/>
    <dgm:cxn modelId="{5D18A181-612B-4B09-BBD9-37E75DDC8038}" type="presOf" srcId="{C0AC0810-4B96-4BF7-A2D5-224F6F1DA29F}" destId="{020ECEB5-445D-4C5C-B3C2-03513E0CA191}" srcOrd="0" destOrd="0" presId="urn:microsoft.com/office/officeart/2005/8/layout/process1"/>
    <dgm:cxn modelId="{A1E9D0C4-A97F-488B-BAFC-0BB90E0BBC14}" type="presOf" srcId="{7C78C317-427A-42B5-998A-28AE441C2E70}" destId="{C97430F8-D0DB-47AD-8AEB-42A28135A0FC}" srcOrd="1" destOrd="0" presId="urn:microsoft.com/office/officeart/2005/8/layout/process1"/>
    <dgm:cxn modelId="{814252D8-F97D-4E6C-AF91-A81D5D0BB5E9}" srcId="{460F8449-AEC2-4D57-808D-5B1349299EB0}" destId="{D3EBD67C-CF36-4A4A-9CE2-83399A007A0A}" srcOrd="2" destOrd="0" parTransId="{4B9A55BE-71FA-4BA8-808F-74CB66FA23DD}" sibTransId="{2C343877-CA25-4A64-8083-5D6831E2A3D1}"/>
    <dgm:cxn modelId="{AE1C9CD8-62A9-45DC-91CB-64FDB39431C4}" srcId="{460F8449-AEC2-4D57-808D-5B1349299EB0}" destId="{F4EB773E-0563-4D31-97A9-D7CCD8041244}" srcOrd="0" destOrd="0" parTransId="{CBFFD29A-5EA2-4C1C-9CFE-69176F9B8642}" sibTransId="{7C78C317-427A-42B5-998A-28AE441C2E70}"/>
    <dgm:cxn modelId="{05A5E7E6-400E-4299-99B5-383B57CF0197}" type="presOf" srcId="{7C78C317-427A-42B5-998A-28AE441C2E70}" destId="{9CC92D11-4BCF-4EA8-A75A-2092DEF6FB3A}" srcOrd="0" destOrd="0" presId="urn:microsoft.com/office/officeart/2005/8/layout/process1"/>
    <dgm:cxn modelId="{D315EA65-79DA-498B-9D2E-943E5C0BDE36}" type="presParOf" srcId="{A1050114-1B47-4F1E-BC92-33B614D27995}" destId="{E1A941CA-01FD-4158-A5CA-9C0DA3FD9B4C}" srcOrd="0" destOrd="0" presId="urn:microsoft.com/office/officeart/2005/8/layout/process1"/>
    <dgm:cxn modelId="{C143EBDB-5868-4017-8748-A98E39EBDBB8}" type="presParOf" srcId="{A1050114-1B47-4F1E-BC92-33B614D27995}" destId="{9CC92D11-4BCF-4EA8-A75A-2092DEF6FB3A}" srcOrd="1" destOrd="0" presId="urn:microsoft.com/office/officeart/2005/8/layout/process1"/>
    <dgm:cxn modelId="{D0B8ADE5-3D8B-49D5-B0FC-0840791DEFF2}" type="presParOf" srcId="{9CC92D11-4BCF-4EA8-A75A-2092DEF6FB3A}" destId="{C97430F8-D0DB-47AD-8AEB-42A28135A0FC}" srcOrd="0" destOrd="0" presId="urn:microsoft.com/office/officeart/2005/8/layout/process1"/>
    <dgm:cxn modelId="{2232D972-DA20-46C8-ADD6-71FDB1F01DF5}" type="presParOf" srcId="{A1050114-1B47-4F1E-BC92-33B614D27995}" destId="{F085E724-7B58-4A0D-95C7-A5ABD1234000}" srcOrd="2" destOrd="0" presId="urn:microsoft.com/office/officeart/2005/8/layout/process1"/>
    <dgm:cxn modelId="{27EC3D2D-6393-45F9-ADAC-BB3C305DD844}" type="presParOf" srcId="{A1050114-1B47-4F1E-BC92-33B614D27995}" destId="{020ECEB5-445D-4C5C-B3C2-03513E0CA191}" srcOrd="3" destOrd="0" presId="urn:microsoft.com/office/officeart/2005/8/layout/process1"/>
    <dgm:cxn modelId="{49A8F430-6908-4B89-A36F-CB8E4432A34F}" type="presParOf" srcId="{020ECEB5-445D-4C5C-B3C2-03513E0CA191}" destId="{C0885877-EADC-4943-86FD-C83AFFC916FB}" srcOrd="0" destOrd="0" presId="urn:microsoft.com/office/officeart/2005/8/layout/process1"/>
    <dgm:cxn modelId="{239AB61F-43FE-4ABC-9035-E651F97F439F}" type="presParOf" srcId="{A1050114-1B47-4F1E-BC92-33B614D27995}" destId="{D20F60AA-3129-4C49-A83A-7F56F24FF1C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946241-C92B-4F3E-93BD-1E24CBEFF78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6693F9C-A35C-4DD3-845B-536738274867}">
      <dgm:prSet phldrT="[Text]" custT="1"/>
      <dgm:spPr/>
      <dgm:t>
        <a:bodyPr/>
        <a:lstStyle/>
        <a:p>
          <a:r>
            <a:rPr lang="zh-CN" sz="3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订立目标</a:t>
          </a:r>
          <a:endParaRPr lang="en-US" sz="3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68EAEF-AE0B-4081-A3A0-A996371F5A64}" type="parTrans" cxnId="{81D2F2F3-C956-497F-9832-706454FEA94A}">
      <dgm:prSet/>
      <dgm:spPr/>
      <dgm:t>
        <a:bodyPr/>
        <a:lstStyle/>
        <a:p>
          <a:endParaRPr lang="en-US"/>
        </a:p>
      </dgm:t>
    </dgm:pt>
    <dgm:pt modelId="{7035D5F4-11AA-40A9-8560-7E6A8A6F04D2}" type="sibTrans" cxnId="{81D2F2F3-C956-497F-9832-706454FEA94A}">
      <dgm:prSet/>
      <dgm:spPr/>
      <dgm:t>
        <a:bodyPr/>
        <a:lstStyle/>
        <a:p>
          <a:endParaRPr lang="en-US"/>
        </a:p>
      </dgm:t>
    </dgm:pt>
    <dgm:pt modelId="{3D519FF0-01DD-401A-BF72-93D06E484DD2}">
      <dgm:prSet/>
      <dgm:spPr/>
      <dgm:t>
        <a:bodyPr/>
        <a:lstStyle/>
        <a:p>
          <a:r>
            <a:rPr lang="zh-CN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设想结果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8FBC2A-68F3-4E50-BB8B-E381EDEDE430}" type="sibTrans" cxnId="{552BFDA9-3E25-4DEC-8884-236DA568F23B}">
      <dgm:prSet/>
      <dgm:spPr/>
      <dgm:t>
        <a:bodyPr/>
        <a:lstStyle/>
        <a:p>
          <a:endParaRPr lang="zh-HK" altLang="en-US"/>
        </a:p>
      </dgm:t>
    </dgm:pt>
    <dgm:pt modelId="{C73A3EE7-2CDA-4E71-A090-80B21E970893}" type="parTrans" cxnId="{552BFDA9-3E25-4DEC-8884-236DA568F23B}">
      <dgm:prSet/>
      <dgm:spPr/>
      <dgm:t>
        <a:bodyPr/>
        <a:lstStyle/>
        <a:p>
          <a:endParaRPr lang="zh-HK" altLang="en-US"/>
        </a:p>
      </dgm:t>
    </dgm:pt>
    <dgm:pt modelId="{56547EF3-8E32-488B-9881-FB4742C36680}">
      <dgm:prSet/>
      <dgm:spPr/>
      <dgm:t>
        <a:bodyPr/>
        <a:lstStyle/>
        <a:p>
          <a:r>
            <a:rPr lang="zh-CN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设想阻碍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934CC6-7941-4794-AFB8-50F3D34C15D6}" type="parTrans" cxnId="{9A65151E-4FCE-4F86-A33B-2DDDCD4A8364}">
      <dgm:prSet/>
      <dgm:spPr/>
      <dgm:t>
        <a:bodyPr/>
        <a:lstStyle/>
        <a:p>
          <a:endParaRPr lang="zh-HK" altLang="en-US"/>
        </a:p>
      </dgm:t>
    </dgm:pt>
    <dgm:pt modelId="{A62F92FE-3FDB-45DB-9FAD-2ACFB17C923C}" type="sibTrans" cxnId="{9A65151E-4FCE-4F86-A33B-2DDDCD4A8364}">
      <dgm:prSet/>
      <dgm:spPr/>
      <dgm:t>
        <a:bodyPr/>
        <a:lstStyle/>
        <a:p>
          <a:endParaRPr lang="zh-HK" altLang="en-US"/>
        </a:p>
      </dgm:t>
    </dgm:pt>
    <dgm:pt modelId="{71D42E15-B959-48EF-B028-6F0A1DC322A5}">
      <dgm:prSet/>
      <dgm:spPr/>
      <dgm:t>
        <a:bodyPr/>
        <a:lstStyle/>
        <a:p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订立计划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0D36CA-2B67-45C3-A4C5-F5EB45DFF385}" type="parTrans" cxnId="{6BF6C60B-36E3-4EA6-9D23-D8954CE6080E}">
      <dgm:prSet/>
      <dgm:spPr/>
      <dgm:t>
        <a:bodyPr/>
        <a:lstStyle/>
        <a:p>
          <a:endParaRPr lang="zh-HK" altLang="en-US"/>
        </a:p>
      </dgm:t>
    </dgm:pt>
    <dgm:pt modelId="{708BBDAE-EC3F-428C-A1CE-A74B754A990F}" type="sibTrans" cxnId="{6BF6C60B-36E3-4EA6-9D23-D8954CE6080E}">
      <dgm:prSet/>
      <dgm:spPr/>
      <dgm:t>
        <a:bodyPr/>
        <a:lstStyle/>
        <a:p>
          <a:endParaRPr lang="zh-HK" altLang="en-US"/>
        </a:p>
      </dgm:t>
    </dgm:pt>
    <dgm:pt modelId="{F6C654D6-B8B1-404C-8772-AECAE97E4631}" type="pres">
      <dgm:prSet presAssocID="{5F946241-C92B-4F3E-93BD-1E24CBEFF787}" presName="Name0" presStyleCnt="0">
        <dgm:presLayoutVars>
          <dgm:dir/>
          <dgm:resizeHandles val="exact"/>
        </dgm:presLayoutVars>
      </dgm:prSet>
      <dgm:spPr/>
    </dgm:pt>
    <dgm:pt modelId="{2F347B9B-8F02-4A26-8B64-F8FB1557C2E9}" type="pres">
      <dgm:prSet presAssocID="{C6693F9C-A35C-4DD3-845B-536738274867}" presName="node" presStyleLbl="node1" presStyleIdx="0" presStyleCnt="4">
        <dgm:presLayoutVars>
          <dgm:bulletEnabled val="1"/>
        </dgm:presLayoutVars>
      </dgm:prSet>
      <dgm:spPr/>
    </dgm:pt>
    <dgm:pt modelId="{CDF5153F-2476-42A9-B96D-D70BE445D2AE}" type="pres">
      <dgm:prSet presAssocID="{7035D5F4-11AA-40A9-8560-7E6A8A6F04D2}" presName="sibTrans" presStyleLbl="sibTrans2D1" presStyleIdx="0" presStyleCnt="3"/>
      <dgm:spPr/>
    </dgm:pt>
    <dgm:pt modelId="{AC32688D-EADA-4D3C-B1FA-651DF7BAB325}" type="pres">
      <dgm:prSet presAssocID="{7035D5F4-11AA-40A9-8560-7E6A8A6F04D2}" presName="connectorText" presStyleLbl="sibTrans2D1" presStyleIdx="0" presStyleCnt="3"/>
      <dgm:spPr/>
    </dgm:pt>
    <dgm:pt modelId="{29BBC538-034C-4E80-84E0-E62604E3C95A}" type="pres">
      <dgm:prSet presAssocID="{3D519FF0-01DD-401A-BF72-93D06E484DD2}" presName="node" presStyleLbl="node1" presStyleIdx="1" presStyleCnt="4" custLinFactNeighborY="107">
        <dgm:presLayoutVars>
          <dgm:bulletEnabled val="1"/>
        </dgm:presLayoutVars>
      </dgm:prSet>
      <dgm:spPr/>
    </dgm:pt>
    <dgm:pt modelId="{B6F4F01E-1799-4C1B-957C-39D78564ACA6}" type="pres">
      <dgm:prSet presAssocID="{A08FBC2A-68F3-4E50-BB8B-E381EDEDE430}" presName="sibTrans" presStyleLbl="sibTrans2D1" presStyleIdx="1" presStyleCnt="3"/>
      <dgm:spPr/>
    </dgm:pt>
    <dgm:pt modelId="{67F0FEB5-9005-4BB7-8316-690D09AFB74B}" type="pres">
      <dgm:prSet presAssocID="{A08FBC2A-68F3-4E50-BB8B-E381EDEDE430}" presName="connectorText" presStyleLbl="sibTrans2D1" presStyleIdx="1" presStyleCnt="3"/>
      <dgm:spPr/>
    </dgm:pt>
    <dgm:pt modelId="{D1AFC466-7F0B-4769-8FBA-C1EAA2B49431}" type="pres">
      <dgm:prSet presAssocID="{56547EF3-8E32-488B-9881-FB4742C36680}" presName="node" presStyleLbl="node1" presStyleIdx="2" presStyleCnt="4">
        <dgm:presLayoutVars>
          <dgm:bulletEnabled val="1"/>
        </dgm:presLayoutVars>
      </dgm:prSet>
      <dgm:spPr/>
    </dgm:pt>
    <dgm:pt modelId="{3776BE5E-907B-47AF-B07F-845E38B5818B}" type="pres">
      <dgm:prSet presAssocID="{A62F92FE-3FDB-45DB-9FAD-2ACFB17C923C}" presName="sibTrans" presStyleLbl="sibTrans2D1" presStyleIdx="2" presStyleCnt="3"/>
      <dgm:spPr/>
    </dgm:pt>
    <dgm:pt modelId="{6178375E-33E4-40EC-9D07-3D81236C62BE}" type="pres">
      <dgm:prSet presAssocID="{A62F92FE-3FDB-45DB-9FAD-2ACFB17C923C}" presName="connectorText" presStyleLbl="sibTrans2D1" presStyleIdx="2" presStyleCnt="3"/>
      <dgm:spPr/>
    </dgm:pt>
    <dgm:pt modelId="{D623601F-B014-486F-A9E8-E8163D8BD5EF}" type="pres">
      <dgm:prSet presAssocID="{71D42E15-B959-48EF-B028-6F0A1DC322A5}" presName="node" presStyleLbl="node1" presStyleIdx="3" presStyleCnt="4">
        <dgm:presLayoutVars>
          <dgm:bulletEnabled val="1"/>
        </dgm:presLayoutVars>
      </dgm:prSet>
      <dgm:spPr/>
    </dgm:pt>
  </dgm:ptLst>
  <dgm:cxnLst>
    <dgm:cxn modelId="{0D299601-1E20-4A87-96F6-15BC57C9703F}" type="presOf" srcId="{A08FBC2A-68F3-4E50-BB8B-E381EDEDE430}" destId="{67F0FEB5-9005-4BB7-8316-690D09AFB74B}" srcOrd="1" destOrd="0" presId="urn:microsoft.com/office/officeart/2005/8/layout/process1"/>
    <dgm:cxn modelId="{6BF6C60B-36E3-4EA6-9D23-D8954CE6080E}" srcId="{5F946241-C92B-4F3E-93BD-1E24CBEFF787}" destId="{71D42E15-B959-48EF-B028-6F0A1DC322A5}" srcOrd="3" destOrd="0" parTransId="{C00D36CA-2B67-45C3-A4C5-F5EB45DFF385}" sibTransId="{708BBDAE-EC3F-428C-A1CE-A74B754A990F}"/>
    <dgm:cxn modelId="{9A65151E-4FCE-4F86-A33B-2DDDCD4A8364}" srcId="{5F946241-C92B-4F3E-93BD-1E24CBEFF787}" destId="{56547EF3-8E32-488B-9881-FB4742C36680}" srcOrd="2" destOrd="0" parTransId="{03934CC6-7941-4794-AFB8-50F3D34C15D6}" sibTransId="{A62F92FE-3FDB-45DB-9FAD-2ACFB17C923C}"/>
    <dgm:cxn modelId="{8891E266-3F20-4DA0-98B2-205279D538A4}" type="presOf" srcId="{5F946241-C92B-4F3E-93BD-1E24CBEFF787}" destId="{F6C654D6-B8B1-404C-8772-AECAE97E4631}" srcOrd="0" destOrd="0" presId="urn:microsoft.com/office/officeart/2005/8/layout/process1"/>
    <dgm:cxn modelId="{C475626F-7BDD-453F-A60A-1D0B1F4D27D7}" type="presOf" srcId="{A08FBC2A-68F3-4E50-BB8B-E381EDEDE430}" destId="{B6F4F01E-1799-4C1B-957C-39D78564ACA6}" srcOrd="0" destOrd="0" presId="urn:microsoft.com/office/officeart/2005/8/layout/process1"/>
    <dgm:cxn modelId="{03737F93-1F5F-4E7F-B2FA-25236E4C1810}" type="presOf" srcId="{A62F92FE-3FDB-45DB-9FAD-2ACFB17C923C}" destId="{3776BE5E-907B-47AF-B07F-845E38B5818B}" srcOrd="0" destOrd="0" presId="urn:microsoft.com/office/officeart/2005/8/layout/process1"/>
    <dgm:cxn modelId="{552BFDA9-3E25-4DEC-8884-236DA568F23B}" srcId="{5F946241-C92B-4F3E-93BD-1E24CBEFF787}" destId="{3D519FF0-01DD-401A-BF72-93D06E484DD2}" srcOrd="1" destOrd="0" parTransId="{C73A3EE7-2CDA-4E71-A090-80B21E970893}" sibTransId="{A08FBC2A-68F3-4E50-BB8B-E381EDEDE430}"/>
    <dgm:cxn modelId="{BB56D1AB-EABE-4271-8F0B-44DBEC4548D1}" type="presOf" srcId="{A62F92FE-3FDB-45DB-9FAD-2ACFB17C923C}" destId="{6178375E-33E4-40EC-9D07-3D81236C62BE}" srcOrd="1" destOrd="0" presId="urn:microsoft.com/office/officeart/2005/8/layout/process1"/>
    <dgm:cxn modelId="{EF8310B4-B032-44BD-A41F-8544F513C5BE}" type="presOf" srcId="{C6693F9C-A35C-4DD3-845B-536738274867}" destId="{2F347B9B-8F02-4A26-8B64-F8FB1557C2E9}" srcOrd="0" destOrd="0" presId="urn:microsoft.com/office/officeart/2005/8/layout/process1"/>
    <dgm:cxn modelId="{A9C3BBB6-5AA7-4206-BF7C-5FDBA95E1680}" type="presOf" srcId="{7035D5F4-11AA-40A9-8560-7E6A8A6F04D2}" destId="{CDF5153F-2476-42A9-B96D-D70BE445D2AE}" srcOrd="0" destOrd="0" presId="urn:microsoft.com/office/officeart/2005/8/layout/process1"/>
    <dgm:cxn modelId="{2A8706D9-2A29-4BE1-B73D-06B9FEFC684D}" type="presOf" srcId="{71D42E15-B959-48EF-B028-6F0A1DC322A5}" destId="{D623601F-B014-486F-A9E8-E8163D8BD5EF}" srcOrd="0" destOrd="0" presId="urn:microsoft.com/office/officeart/2005/8/layout/process1"/>
    <dgm:cxn modelId="{E7F057DC-4939-4C65-9349-13AAB1C18ECA}" type="presOf" srcId="{7035D5F4-11AA-40A9-8560-7E6A8A6F04D2}" destId="{AC32688D-EADA-4D3C-B1FA-651DF7BAB325}" srcOrd="1" destOrd="0" presId="urn:microsoft.com/office/officeart/2005/8/layout/process1"/>
    <dgm:cxn modelId="{160178E8-53EF-475D-A39D-EE4F5F3C2446}" type="presOf" srcId="{3D519FF0-01DD-401A-BF72-93D06E484DD2}" destId="{29BBC538-034C-4E80-84E0-E62604E3C95A}" srcOrd="0" destOrd="0" presId="urn:microsoft.com/office/officeart/2005/8/layout/process1"/>
    <dgm:cxn modelId="{81D2F2F3-C956-497F-9832-706454FEA94A}" srcId="{5F946241-C92B-4F3E-93BD-1E24CBEFF787}" destId="{C6693F9C-A35C-4DD3-845B-536738274867}" srcOrd="0" destOrd="0" parTransId="{0268EAEF-AE0B-4081-A3A0-A996371F5A64}" sibTransId="{7035D5F4-11AA-40A9-8560-7E6A8A6F04D2}"/>
    <dgm:cxn modelId="{A27CA4F7-D91E-491B-A536-0F01E6179EF6}" type="presOf" srcId="{56547EF3-8E32-488B-9881-FB4742C36680}" destId="{D1AFC466-7F0B-4769-8FBA-C1EAA2B49431}" srcOrd="0" destOrd="0" presId="urn:microsoft.com/office/officeart/2005/8/layout/process1"/>
    <dgm:cxn modelId="{F36182E2-D002-4B25-B4EB-C0FA2E1F04F2}" type="presParOf" srcId="{F6C654D6-B8B1-404C-8772-AECAE97E4631}" destId="{2F347B9B-8F02-4A26-8B64-F8FB1557C2E9}" srcOrd="0" destOrd="0" presId="urn:microsoft.com/office/officeart/2005/8/layout/process1"/>
    <dgm:cxn modelId="{DBE05EEA-DFB8-480C-8923-37EE52BC8061}" type="presParOf" srcId="{F6C654D6-B8B1-404C-8772-AECAE97E4631}" destId="{CDF5153F-2476-42A9-B96D-D70BE445D2AE}" srcOrd="1" destOrd="0" presId="urn:microsoft.com/office/officeart/2005/8/layout/process1"/>
    <dgm:cxn modelId="{68CBBBF5-3AA5-4C0B-9202-FAAC9F60E478}" type="presParOf" srcId="{CDF5153F-2476-42A9-B96D-D70BE445D2AE}" destId="{AC32688D-EADA-4D3C-B1FA-651DF7BAB325}" srcOrd="0" destOrd="0" presId="urn:microsoft.com/office/officeart/2005/8/layout/process1"/>
    <dgm:cxn modelId="{85CCCC46-71EE-469E-A69A-0D84D1C41833}" type="presParOf" srcId="{F6C654D6-B8B1-404C-8772-AECAE97E4631}" destId="{29BBC538-034C-4E80-84E0-E62604E3C95A}" srcOrd="2" destOrd="0" presId="urn:microsoft.com/office/officeart/2005/8/layout/process1"/>
    <dgm:cxn modelId="{BDF5EAEF-DB07-4870-97A3-3B84376A73E1}" type="presParOf" srcId="{F6C654D6-B8B1-404C-8772-AECAE97E4631}" destId="{B6F4F01E-1799-4C1B-957C-39D78564ACA6}" srcOrd="3" destOrd="0" presId="urn:microsoft.com/office/officeart/2005/8/layout/process1"/>
    <dgm:cxn modelId="{02AE193F-8935-4F02-9E9D-2F0273C930BB}" type="presParOf" srcId="{B6F4F01E-1799-4C1B-957C-39D78564ACA6}" destId="{67F0FEB5-9005-4BB7-8316-690D09AFB74B}" srcOrd="0" destOrd="0" presId="urn:microsoft.com/office/officeart/2005/8/layout/process1"/>
    <dgm:cxn modelId="{A5966FEE-E9CD-471B-9896-8F212D00FBD0}" type="presParOf" srcId="{F6C654D6-B8B1-404C-8772-AECAE97E4631}" destId="{D1AFC466-7F0B-4769-8FBA-C1EAA2B49431}" srcOrd="4" destOrd="0" presId="urn:microsoft.com/office/officeart/2005/8/layout/process1"/>
    <dgm:cxn modelId="{F19D1C43-A671-4F32-884E-CE52E13E6E35}" type="presParOf" srcId="{F6C654D6-B8B1-404C-8772-AECAE97E4631}" destId="{3776BE5E-907B-47AF-B07F-845E38B5818B}" srcOrd="5" destOrd="0" presId="urn:microsoft.com/office/officeart/2005/8/layout/process1"/>
    <dgm:cxn modelId="{BCCEBD9F-B812-436B-BF34-B156B592751C}" type="presParOf" srcId="{3776BE5E-907B-47AF-B07F-845E38B5818B}" destId="{6178375E-33E4-40EC-9D07-3D81236C62BE}" srcOrd="0" destOrd="0" presId="urn:microsoft.com/office/officeart/2005/8/layout/process1"/>
    <dgm:cxn modelId="{91E82807-ED7F-4743-9192-BE3E7E0634A6}" type="presParOf" srcId="{F6C654D6-B8B1-404C-8772-AECAE97E4631}" destId="{D623601F-B014-486F-A9E8-E8163D8BD5E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F5E37-736B-4182-AE40-A43338CA20F0}">
      <dsp:nvSpPr>
        <dsp:cNvPr id="0" name=""/>
        <dsp:cNvSpPr/>
      </dsp:nvSpPr>
      <dsp:spPr>
        <a:xfrm>
          <a:off x="4282" y="689350"/>
          <a:ext cx="1872382" cy="1123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卵</a:t>
          </a:r>
          <a:endParaRPr lang="zh-HK" altLang="en-US" sz="3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186" y="722254"/>
        <a:ext cx="1806574" cy="1057621"/>
      </dsp:txXfrm>
    </dsp:sp>
    <dsp:sp modelId="{19E40544-E046-4AAA-870B-35A4D6F9042F}">
      <dsp:nvSpPr>
        <dsp:cNvPr id="0" name=""/>
        <dsp:cNvSpPr/>
      </dsp:nvSpPr>
      <dsp:spPr>
        <a:xfrm>
          <a:off x="2063903" y="1018890"/>
          <a:ext cx="396945" cy="46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1900" kern="1200"/>
        </a:p>
      </dsp:txBody>
      <dsp:txXfrm>
        <a:off x="2063903" y="1111760"/>
        <a:ext cx="277862" cy="278610"/>
      </dsp:txXfrm>
    </dsp:sp>
    <dsp:sp modelId="{B24E9B63-7E15-4916-B36D-81967ED47EA0}">
      <dsp:nvSpPr>
        <dsp:cNvPr id="0" name=""/>
        <dsp:cNvSpPr/>
      </dsp:nvSpPr>
      <dsp:spPr>
        <a:xfrm>
          <a:off x="2625617" y="689350"/>
          <a:ext cx="1872382" cy="1123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幼虫</a:t>
          </a:r>
          <a:endParaRPr lang="zh-HK" altLang="en-US" sz="3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58521" y="722254"/>
        <a:ext cx="1806574" cy="1057621"/>
      </dsp:txXfrm>
    </dsp:sp>
    <dsp:sp modelId="{165C05A8-0CA4-4C31-9207-B3CAE70F0DB9}">
      <dsp:nvSpPr>
        <dsp:cNvPr id="0" name=""/>
        <dsp:cNvSpPr/>
      </dsp:nvSpPr>
      <dsp:spPr>
        <a:xfrm>
          <a:off x="4685238" y="1018890"/>
          <a:ext cx="396945" cy="46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1900" kern="1200"/>
        </a:p>
      </dsp:txBody>
      <dsp:txXfrm>
        <a:off x="4685238" y="1111760"/>
        <a:ext cx="277862" cy="278610"/>
      </dsp:txXfrm>
    </dsp:sp>
    <dsp:sp modelId="{E2DA149F-9F10-4CAB-B7AF-E92F0629A51C}">
      <dsp:nvSpPr>
        <dsp:cNvPr id="0" name=""/>
        <dsp:cNvSpPr/>
      </dsp:nvSpPr>
      <dsp:spPr>
        <a:xfrm>
          <a:off x="5246952" y="689350"/>
          <a:ext cx="1872382" cy="1123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蛹</a:t>
          </a:r>
          <a:endParaRPr lang="zh-HK" altLang="en-US" sz="3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79856" y="722254"/>
        <a:ext cx="1806574" cy="1057621"/>
      </dsp:txXfrm>
    </dsp:sp>
    <dsp:sp modelId="{AEA154E1-2851-41C6-9709-686257B521C6}">
      <dsp:nvSpPr>
        <dsp:cNvPr id="0" name=""/>
        <dsp:cNvSpPr/>
      </dsp:nvSpPr>
      <dsp:spPr>
        <a:xfrm>
          <a:off x="7306573" y="1018890"/>
          <a:ext cx="396945" cy="46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1900" kern="1200"/>
        </a:p>
      </dsp:txBody>
      <dsp:txXfrm>
        <a:off x="7306573" y="1111760"/>
        <a:ext cx="277862" cy="278610"/>
      </dsp:txXfrm>
    </dsp:sp>
    <dsp:sp modelId="{A7006C84-114D-4A4C-9BA2-68882B07D8FA}">
      <dsp:nvSpPr>
        <dsp:cNvPr id="0" name=""/>
        <dsp:cNvSpPr/>
      </dsp:nvSpPr>
      <dsp:spPr>
        <a:xfrm>
          <a:off x="7868288" y="689350"/>
          <a:ext cx="1872382" cy="1123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成虫</a:t>
          </a:r>
          <a:endParaRPr lang="zh-HK" altLang="en-US" sz="3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901192" y="722254"/>
        <a:ext cx="1806574" cy="1057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941CA-01FD-4158-A5CA-9C0DA3FD9B4C}">
      <dsp:nvSpPr>
        <dsp:cNvPr id="0" name=""/>
        <dsp:cNvSpPr/>
      </dsp:nvSpPr>
      <dsp:spPr>
        <a:xfrm>
          <a:off x="9973" y="1004320"/>
          <a:ext cx="2980834" cy="1872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看标题</a:t>
          </a:r>
          <a:endParaRPr lang="en-US" altLang="zh-TW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猜大意</a:t>
          </a:r>
          <a:endParaRPr lang="en-US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64812" y="1059159"/>
        <a:ext cx="2871156" cy="1762658"/>
      </dsp:txXfrm>
    </dsp:sp>
    <dsp:sp modelId="{9CC92D11-4BCF-4EA8-A75A-2092DEF6FB3A}">
      <dsp:nvSpPr>
        <dsp:cNvPr id="0" name=""/>
        <dsp:cNvSpPr/>
      </dsp:nvSpPr>
      <dsp:spPr>
        <a:xfrm>
          <a:off x="3288890" y="1570865"/>
          <a:ext cx="631936" cy="739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288890" y="1718714"/>
        <a:ext cx="442355" cy="443548"/>
      </dsp:txXfrm>
    </dsp:sp>
    <dsp:sp modelId="{F085E724-7B58-4A0D-95C7-A5ABD1234000}">
      <dsp:nvSpPr>
        <dsp:cNvPr id="0" name=""/>
        <dsp:cNvSpPr/>
      </dsp:nvSpPr>
      <dsp:spPr>
        <a:xfrm>
          <a:off x="4183141" y="1004320"/>
          <a:ext cx="2980834" cy="1872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读题目</a:t>
          </a:r>
          <a:endParaRPr lang="en-US" altLang="zh-TW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圈字眼</a:t>
          </a:r>
          <a:endParaRPr lang="en-US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4237980" y="1059159"/>
        <a:ext cx="2871156" cy="1762658"/>
      </dsp:txXfrm>
    </dsp:sp>
    <dsp:sp modelId="{020ECEB5-445D-4C5C-B3C2-03513E0CA191}">
      <dsp:nvSpPr>
        <dsp:cNvPr id="0" name=""/>
        <dsp:cNvSpPr/>
      </dsp:nvSpPr>
      <dsp:spPr>
        <a:xfrm>
          <a:off x="7462059" y="1570865"/>
          <a:ext cx="631936" cy="739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462059" y="1718714"/>
        <a:ext cx="442355" cy="443548"/>
      </dsp:txXfrm>
    </dsp:sp>
    <dsp:sp modelId="{D20F60AA-3129-4C49-A83A-7F56F24FF1CC}">
      <dsp:nvSpPr>
        <dsp:cNvPr id="0" name=""/>
        <dsp:cNvSpPr/>
      </dsp:nvSpPr>
      <dsp:spPr>
        <a:xfrm>
          <a:off x="8356309" y="1004320"/>
          <a:ext cx="2980834" cy="1872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找资料</a:t>
          </a:r>
          <a:endParaRPr lang="en-US" altLang="zh-TW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答问题</a:t>
          </a:r>
          <a:endParaRPr lang="en-US" sz="3000" b="1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8411148" y="1059159"/>
        <a:ext cx="2871156" cy="1762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47B9B-8F02-4A26-8B64-F8FB1557C2E9}">
      <dsp:nvSpPr>
        <dsp:cNvPr id="0" name=""/>
        <dsp:cNvSpPr/>
      </dsp:nvSpPr>
      <dsp:spPr>
        <a:xfrm>
          <a:off x="4169" y="371023"/>
          <a:ext cx="1822883" cy="109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订立目标</a:t>
          </a:r>
          <a:endParaRPr lang="en-US" sz="3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203" y="403057"/>
        <a:ext cx="1758815" cy="1029662"/>
      </dsp:txXfrm>
    </dsp:sp>
    <dsp:sp modelId="{CDF5153F-2476-42A9-B96D-D70BE445D2AE}">
      <dsp:nvSpPr>
        <dsp:cNvPr id="0" name=""/>
        <dsp:cNvSpPr/>
      </dsp:nvSpPr>
      <dsp:spPr>
        <a:xfrm rot="1576">
          <a:off x="2009341" y="692441"/>
          <a:ext cx="386451" cy="4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009341" y="782829"/>
        <a:ext cx="270516" cy="271245"/>
      </dsp:txXfrm>
    </dsp:sp>
    <dsp:sp modelId="{29BBC538-034C-4E80-84E0-E62604E3C95A}">
      <dsp:nvSpPr>
        <dsp:cNvPr id="0" name=""/>
        <dsp:cNvSpPr/>
      </dsp:nvSpPr>
      <dsp:spPr>
        <a:xfrm>
          <a:off x="2556206" y="372193"/>
          <a:ext cx="1822883" cy="109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设想结果</a:t>
          </a:r>
          <a:endParaRPr lang="zh-TW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88240" y="404227"/>
        <a:ext cx="1758815" cy="1029662"/>
      </dsp:txXfrm>
    </dsp:sp>
    <dsp:sp modelId="{B6F4F01E-1799-4C1B-957C-39D78564ACA6}">
      <dsp:nvSpPr>
        <dsp:cNvPr id="0" name=""/>
        <dsp:cNvSpPr/>
      </dsp:nvSpPr>
      <dsp:spPr>
        <a:xfrm rot="21598424">
          <a:off x="4561379" y="692431"/>
          <a:ext cx="386451" cy="4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1900" kern="1200"/>
        </a:p>
      </dsp:txBody>
      <dsp:txXfrm>
        <a:off x="4561379" y="782873"/>
        <a:ext cx="270516" cy="271245"/>
      </dsp:txXfrm>
    </dsp:sp>
    <dsp:sp modelId="{D1AFC466-7F0B-4769-8FBA-C1EAA2B49431}">
      <dsp:nvSpPr>
        <dsp:cNvPr id="0" name=""/>
        <dsp:cNvSpPr/>
      </dsp:nvSpPr>
      <dsp:spPr>
        <a:xfrm>
          <a:off x="5108244" y="371023"/>
          <a:ext cx="1822883" cy="109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设想阻碍</a:t>
          </a:r>
          <a:endParaRPr lang="zh-TW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40278" y="403057"/>
        <a:ext cx="1758815" cy="1029662"/>
      </dsp:txXfrm>
    </dsp:sp>
    <dsp:sp modelId="{3776BE5E-907B-47AF-B07F-845E38B5818B}">
      <dsp:nvSpPr>
        <dsp:cNvPr id="0" name=""/>
        <dsp:cNvSpPr/>
      </dsp:nvSpPr>
      <dsp:spPr>
        <a:xfrm>
          <a:off x="7113416" y="691850"/>
          <a:ext cx="386451" cy="452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1900" kern="1200"/>
        </a:p>
      </dsp:txBody>
      <dsp:txXfrm>
        <a:off x="7113416" y="782265"/>
        <a:ext cx="270516" cy="271245"/>
      </dsp:txXfrm>
    </dsp:sp>
    <dsp:sp modelId="{D623601F-B014-486F-A9E8-E8163D8BD5EF}">
      <dsp:nvSpPr>
        <dsp:cNvPr id="0" name=""/>
        <dsp:cNvSpPr/>
      </dsp:nvSpPr>
      <dsp:spPr>
        <a:xfrm>
          <a:off x="7660281" y="371023"/>
          <a:ext cx="1822883" cy="109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订立计划</a:t>
          </a:r>
          <a:endParaRPr lang="zh-TW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692315" y="403057"/>
        <a:ext cx="1758815" cy="1029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A2C8D-D587-4CCA-9448-EF3DDF239104}" type="datetimeFigureOut">
              <a:rPr lang="zh-HK" altLang="en-US" smtClean="0"/>
              <a:t>21/11/2024</a:t>
            </a:fld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F90FD-7B15-40B1-98B6-4ED31C1CF6E2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13838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B4D1B-24DA-4AEF-896C-7CAE41437B0B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80091-9836-4B5F-90EF-56467358AB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4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39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7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20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sng" dirty="0">
                <a:solidFill>
                  <a:srgbClr val="0070C0"/>
                </a:solidFill>
              </a:rPr>
              <a:t>图片来源：</a:t>
            </a:r>
            <a:endParaRPr lang="en-US" altLang="zh-TW" u="sng" dirty="0">
              <a:solidFill>
                <a:srgbClr val="0070C0"/>
              </a:solidFill>
            </a:endParaRPr>
          </a:p>
          <a:p>
            <a:r>
              <a:rPr lang="en-US" altLang="zh-HK" u="sng" dirty="0">
                <a:solidFill>
                  <a:srgbClr val="0070C0"/>
                </a:solidFill>
              </a:rPr>
              <a:t>https://www.freepik.com/premium-ai-image/girl-studying-librarygirl-studying-libraryyoung-girl-studying-home-with-book-sketc_90230947.htm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7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76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91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56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92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56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u="none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9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42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18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图片来源：</a:t>
            </a:r>
            <a:endParaRPr lang="en-US" altLang="zh-TW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TW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https://www.freepik.com/premium-ai-image/butterfly_83470048.htm</a:t>
            </a:r>
          </a:p>
          <a:p>
            <a:endParaRPr lang="en-US" altLang="zh-TW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HK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86D7-4AA9-4442-AD43-57C83BE16FA8}" type="slidenum">
              <a:rPr lang="en-HK" smtClean="0"/>
              <a:t>21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88184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86D7-4AA9-4442-AD43-57C83BE16FA8}" type="slidenum">
              <a:rPr lang="en-HK" smtClean="0"/>
              <a:t>22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890553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86D7-4AA9-4442-AD43-57C83BE16FA8}" type="slidenum">
              <a:rPr lang="en-HK" smtClean="0"/>
              <a:t>23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019094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80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43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sng" dirty="0"/>
              <a:t>图片来源：</a:t>
            </a:r>
            <a:endParaRPr lang="en-US" altLang="zh-TW" u="sng" dirty="0"/>
          </a:p>
          <a:p>
            <a:r>
              <a:rPr lang="en-US" altLang="zh-TW" u="sng" dirty="0"/>
              <a:t>https://www.freepik.com/premium-ai-image/purely-vector-illustration-white-background_57387677.htm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49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4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AA4CB-04FB-4AA3-AB45-9AF5BC15C34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1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4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86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2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49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457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u="sng" dirty="0"/>
              <a:t>图片来源：</a:t>
            </a:r>
            <a:endParaRPr lang="en-US" altLang="zh-TW" u="sng" dirty="0"/>
          </a:p>
          <a:p>
            <a:r>
              <a:rPr lang="en-US" altLang="zh-HK" u="sng" dirty="0"/>
              <a:t>https://www.freepik.com/premium-ai-image/happy-asian-mother-helping-her-son-doing-homework-home-education-concept_59664200.htm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3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9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9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44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94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播放短片：</a:t>
            </a:r>
            <a:r>
              <a:rPr lang="en-US" altLang="zh-TW" dirty="0"/>
              <a:t>http://tiny.cc/it7dvz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75850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2426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53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8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5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6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4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1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3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9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1273D6-7EB9-4C0C-B65F-3F186D02C4A0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7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73D6-7EB9-4C0C-B65F-3F186D02C4A0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2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1273D6-7EB9-4C0C-B65F-3F186D02C4A0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BAB209-EF81-418F-9B81-A3D804B994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35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nse.edb.gov.hk/uploads/tc/content/Fun_with_reading_and_writing_s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nse.edb.gov.hk/uploads/tc/content/Fun_with_reading_and_writing_s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nse.edb.gov.hk/uploads/content/spld/spld_parent_tips_2a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ense.edb.gov.hk/uploads/content/adhd/3.2023/Chinese_No.%2019-24_Checked%20%20by%20the%20Proofread%20Contractor/24_ADHDP3_Chinese_Typeset_v3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ense.edb.gov.hk/uploads/content/adhd/3.2023/Chinese_No.%2019-24_Checked%20%20by%20the%20Proofread%20Contractor/24_ADHDP3_Chinese_Typeset_v3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sense.edb.gov.hk/tc/types-of-special-educational-needs/attention-deficit-hyperactivity-disorder/resources/teaching-resources/62.html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ense.edb.gov.hk/tc/types-of-special-educational-needs/attention-deficit-hyperactivity-disorder/resources/teaching-resources/62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nse.edb.gov.hk/tc/types-of-special-educational-needs/attention-deficit-hyperactivity-disorder/resources/teaching-resources/62.htm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sense.edb.gov.hk/tc/types-of-special-educational-needs/attention-deficit-hyperactivity-disorder/resources/teaching-resources/61.html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ense.edb.gov.hk/tc/types-of-special-educational-needs/specific-learning-difficulties/resources/teaching-resources/for-primary-schools/45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nse.edb.gov.hk/uploads/content/adhd/8.2022/%E5%AD%B8%E7%BF%92%E8%87%B3%E5%8F%BB%E7%AF%87%20-%20%E5%81%9A%E5%80%8BTOP%E5%AD%B8%E7%94%9F%20%20(%E5%B0%8F%E5%AD%B8%E7%94%9F)_Aug%202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nse.edb.gov.hk/uploads/content/adhd/8.2022/%E5%AD%B8%E7%BF%92%E8%87%B3%E5%8F%BB%E7%AF%87%20-%20%E5%81%9A%E5%80%8BTOP%E5%AD%B8%E7%94%9F%20%20(%E5%B0%8F%E5%AD%B8%E7%94%9F)_Aug%2022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nse.edb.gov.hk/uploads/content/adhd/8.2022/%E5%AD%B8%E7%BF%92%E8%87%B3%E5%8F%BB%E7%AF%87%20-%20%E5%81%9A%E5%80%8BTOP%E5%AD%B8%E7%94%9F%20%20(%E5%B0%8F%E5%AD%B8%E7%94%9F)_Aug%2022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KPHBZUTpB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62A60FE3-B189-3AE5-2896-FC2EB060D397}"/>
              </a:ext>
            </a:extLst>
          </p:cNvPr>
          <p:cNvSpPr txBox="1">
            <a:spLocks/>
          </p:cNvSpPr>
          <p:nvPr/>
        </p:nvSpPr>
        <p:spPr>
          <a:xfrm>
            <a:off x="1460625" y="1340668"/>
            <a:ext cx="9144000" cy="2133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功课考试我有计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如何支援子女在家学习？</a:t>
            </a:r>
            <a:endParaRPr lang="zh-HK" alt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9DAB0-68A1-480B-A4F3-82747E6DA227}"/>
              </a:ext>
            </a:extLst>
          </p:cNvPr>
          <p:cNvSpPr/>
          <p:nvPr/>
        </p:nvSpPr>
        <p:spPr>
          <a:xfrm>
            <a:off x="3396326" y="3474267"/>
            <a:ext cx="52725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范畴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促进家校合作与沟通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1D3810-F900-438D-881B-437FA2D80AA9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小学家长教育资源套 </a:t>
            </a: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3" y="307050"/>
            <a:ext cx="10593977" cy="1364915"/>
          </a:xfrm>
        </p:spPr>
        <p:txBody>
          <a:bodyPr>
            <a:normAutofit/>
          </a:bodyPr>
          <a:lstStyle/>
          <a:p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如何通过「自我调控学习」支持子女学习？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4030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按子女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现时的能力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去调节给予多少提示。目标是运用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适量的提示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去帮助子女：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28472E5-243C-1CA1-83DC-EFB547A0B895}"/>
              </a:ext>
            </a:extLst>
          </p:cNvPr>
          <p:cNvSpPr txBox="1">
            <a:spLocks/>
          </p:cNvSpPr>
          <p:nvPr/>
        </p:nvSpPr>
        <p:spPr>
          <a:xfrm>
            <a:off x="1097279" y="2319589"/>
            <a:ext cx="9800706" cy="325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妈妈，请你替我看看这个英文时态练习做得对吗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你看看这句句子。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怎么了？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你试试朗读一次这句句子。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Mary and Susan play chess yesterday. </a:t>
            </a: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你看看，这里有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yesterday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，即是什么意思？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噢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即是要用过去式？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AA66353-E510-D630-E073-0F23427EF5BD}"/>
              </a:ext>
            </a:extLst>
          </p:cNvPr>
          <p:cNvSpPr/>
          <p:nvPr/>
        </p:nvSpPr>
        <p:spPr>
          <a:xfrm>
            <a:off x="766538" y="5724036"/>
            <a:ext cx="10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Sanders, M., </a:t>
            </a:r>
            <a:r>
              <a:rPr lang="zh-TW" altLang="en-US" sz="1400" dirty="0">
                <a:latin typeface="Century Gothic" panose="020B0502020202020204" pitchFamily="34" charset="0"/>
              </a:rPr>
              <a:t>＆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Mazzucchelli</a:t>
            </a:r>
            <a:r>
              <a:rPr lang="en-US" altLang="zh-TW" sz="1400" dirty="0">
                <a:latin typeface="Century Gothic" panose="020B0502020202020204" pitchFamily="34" charset="0"/>
              </a:rPr>
              <a:t>, T. (2013). The promotion of self-regulation through parenting interventions. </a:t>
            </a:r>
            <a:r>
              <a:rPr lang="en-US" altLang="zh-TW" sz="1400" i="1" dirty="0">
                <a:latin typeface="Century Gothic" panose="020B0502020202020204" pitchFamily="34" charset="0"/>
              </a:rPr>
              <a:t>Clinical Child and Family Psychology Review, 16</a:t>
            </a:r>
            <a:r>
              <a:rPr lang="en-US" altLang="zh-TW" sz="1400" dirty="0">
                <a:latin typeface="Century Gothic" panose="020B0502020202020204" pitchFamily="34" charset="0"/>
              </a:rPr>
              <a:t>, 1-17.</a:t>
            </a:r>
          </a:p>
        </p:txBody>
      </p:sp>
    </p:spTree>
    <p:extLst>
      <p:ext uri="{BB962C8B-B14F-4D97-AF65-F5344CB8AC3E}">
        <p14:creationId xmlns:p14="http://schemas.microsoft.com/office/powerpoint/2010/main" val="2197062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3" y="307050"/>
            <a:ext cx="10593977" cy="1364915"/>
          </a:xfrm>
        </p:spPr>
        <p:txBody>
          <a:bodyPr>
            <a:normAutofit/>
          </a:bodyPr>
          <a:lstStyle/>
          <a:p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如何通过「自我调控学习」支持子女学习？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28472E5-243C-1CA1-83DC-EFB547A0B895}"/>
              </a:ext>
            </a:extLst>
          </p:cNvPr>
          <p:cNvSpPr txBox="1">
            <a:spLocks/>
          </p:cNvSpPr>
          <p:nvPr/>
        </p:nvSpPr>
        <p:spPr>
          <a:xfrm>
            <a:off x="864727" y="2012018"/>
            <a:ext cx="10384167" cy="325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是的，怎样才可以表达这件事已经过去了？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Mary and Susan played chess yesterday. </a:t>
            </a: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对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你又看看这句句子。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Mary and Susan play chess now. </a:t>
            </a: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你看看，这里有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now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，即是什么意思？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子女：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噢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! 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即是要现在进行式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﹗Mary and Susan are playing chess now.</a:t>
            </a:r>
          </a:p>
          <a:p>
            <a:pPr marL="0" indent="0">
              <a:buNone/>
            </a:pP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妈妈：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很好，下次做功课时要多留意句子中时态助词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…</a:t>
            </a:r>
          </a:p>
          <a:p>
            <a:pPr marL="0" indent="0">
              <a:buNone/>
            </a:pP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AA66353-E510-D630-E073-0F23427EF5BD}"/>
              </a:ext>
            </a:extLst>
          </p:cNvPr>
          <p:cNvSpPr/>
          <p:nvPr/>
        </p:nvSpPr>
        <p:spPr>
          <a:xfrm>
            <a:off x="766538" y="5724036"/>
            <a:ext cx="10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Sanders, M., </a:t>
            </a:r>
            <a:r>
              <a:rPr lang="zh-TW" altLang="en-US" sz="1400" dirty="0">
                <a:latin typeface="Century Gothic" panose="020B0502020202020204" pitchFamily="34" charset="0"/>
              </a:rPr>
              <a:t>＆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Mazzucchelli</a:t>
            </a:r>
            <a:r>
              <a:rPr lang="en-US" altLang="zh-TW" sz="1400" dirty="0">
                <a:latin typeface="Century Gothic" panose="020B0502020202020204" pitchFamily="34" charset="0"/>
              </a:rPr>
              <a:t>, T. (2013). The promotion of self-regulation through parenting interventions. </a:t>
            </a:r>
            <a:r>
              <a:rPr lang="en-US" altLang="zh-TW" sz="1400" i="1" dirty="0">
                <a:latin typeface="Century Gothic" panose="020B0502020202020204" pitchFamily="34" charset="0"/>
              </a:rPr>
              <a:t>Clinical Child and Family Psychology Review, 16</a:t>
            </a:r>
            <a:r>
              <a:rPr lang="en-US" altLang="zh-TW" sz="1400" dirty="0">
                <a:latin typeface="Century Gothic" panose="020B0502020202020204" pitchFamily="34" charset="0"/>
              </a:rPr>
              <a:t>, 1-17.</a:t>
            </a:r>
          </a:p>
        </p:txBody>
      </p:sp>
    </p:spTree>
    <p:extLst>
      <p:ext uri="{BB962C8B-B14F-4D97-AF65-F5344CB8AC3E}">
        <p14:creationId xmlns:p14="http://schemas.microsoft.com/office/powerpoint/2010/main" val="187224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如何协助子女有效地做功课和温习？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406" y="1950509"/>
            <a:ext cx="4408055" cy="58847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运用视觉和动作提示</a:t>
            </a:r>
            <a:endParaRPr lang="zh-HK" altLang="en-US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267405" y="2496580"/>
            <a:ext cx="4408055" cy="5422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2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提供结构、帮助分类</a:t>
            </a:r>
            <a:endParaRPr lang="zh-HK" altLang="en-US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267405" y="3014265"/>
            <a:ext cx="4408055" cy="56787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3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先看题目后答题</a:t>
            </a:r>
            <a:endParaRPr lang="zh-HK" altLang="en-US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267405" y="3582141"/>
            <a:ext cx="4408055" cy="127226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4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计划和实践目标</a:t>
            </a:r>
            <a:endParaRPr lang="zh-HK" altLang="en-US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9830342" y="6096244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DFD7CA"/>
              </a:clrFrom>
              <a:clrTo>
                <a:srgbClr val="DFD7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1880479"/>
            <a:ext cx="479298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5FADFCD8-DC5D-63BC-2BFB-A9D38B532DF7}"/>
              </a:ext>
            </a:extLst>
          </p:cNvPr>
          <p:cNvSpPr txBox="1"/>
          <p:nvPr/>
        </p:nvSpPr>
        <p:spPr>
          <a:xfrm>
            <a:off x="2245682" y="1639140"/>
            <a:ext cx="787908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0" dirty="0">
                <a:latin typeface="標楷體" panose="03000509000000000000" pitchFamily="65" charset="-120"/>
                <a:ea typeface="標楷體" panose="03000509000000000000" pitchFamily="65" charset="-120"/>
              </a:rPr>
              <a:t>鋭氣</a:t>
            </a:r>
            <a:endParaRPr lang="en-US" sz="3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875FE761-37E2-19E3-9ED3-C794F3B7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538" y="1838692"/>
            <a:ext cx="6061364" cy="71437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助子女书写中文？</a:t>
            </a:r>
          </a:p>
          <a:p>
            <a:pPr>
              <a:buFont typeface="Wingdings" panose="05000000000000000000" pitchFamily="2" charset="2"/>
              <a:buChar char="J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J"/>
            </a:pP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1a) </a:t>
            </a:r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运用视觉提示：中文题</a:t>
            </a:r>
          </a:p>
        </p:txBody>
      </p:sp>
    </p:spTree>
    <p:extLst>
      <p:ext uri="{BB962C8B-B14F-4D97-AF65-F5344CB8AC3E}">
        <p14:creationId xmlns:p14="http://schemas.microsoft.com/office/powerpoint/2010/main" val="975762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0F82858-46E9-0E61-85B6-3AAB6F75B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50"/>
          <a:stretch/>
        </p:blipFill>
        <p:spPr>
          <a:xfrm>
            <a:off x="2408839" y="1794980"/>
            <a:ext cx="7374321" cy="43138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8D98FF-D1EA-78A7-04C4-BE8C82DD8AC6}"/>
              </a:ext>
            </a:extLst>
          </p:cNvPr>
          <p:cNvSpPr/>
          <p:nvPr/>
        </p:nvSpPr>
        <p:spPr>
          <a:xfrm>
            <a:off x="848229" y="5847249"/>
            <a:ext cx="10430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﹙2002﹚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读写乐：小学生读写辅助教材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https://sense.edb.gov.hk/uploads/tc/content/Fun_with_reading_and_writing_s.pdf 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字型结构表</a:t>
            </a:r>
          </a:p>
        </p:txBody>
      </p:sp>
    </p:spTree>
    <p:extLst>
      <p:ext uri="{BB962C8B-B14F-4D97-AF65-F5344CB8AC3E}">
        <p14:creationId xmlns:p14="http://schemas.microsoft.com/office/powerpoint/2010/main" val="4193578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字型结构表</a:t>
            </a:r>
            <a:r>
              <a:rPr lang="en-US" altLang="zh-TW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例子</a:t>
            </a:r>
            <a:r>
              <a:rPr lang="en-US" altLang="zh-TW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endParaRPr lang="zh-TW" altLang="en-US" sz="4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688" y="1904513"/>
            <a:ext cx="6916672" cy="4050458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960553B7-AB26-4A46-90F0-CFCF5B9F3132}"/>
              </a:ext>
            </a:extLst>
          </p:cNvPr>
          <p:cNvSpPr/>
          <p:nvPr/>
        </p:nvSpPr>
        <p:spPr>
          <a:xfrm>
            <a:off x="848229" y="5771409"/>
            <a:ext cx="10430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﹙2002﹚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读写乐：小学生读写辅助教材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https://sense.edb.gov.hk/uploads/tc/content/Fun_with_reading_and_writing_s.pdf 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5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indows 7\Desktop\氣-01.png">
            <a:extLst>
              <a:ext uri="{FF2B5EF4-FFF2-40B4-BE49-F238E27FC236}">
                <a16:creationId xmlns:a16="http://schemas.microsoft.com/office/drawing/2014/main" id="{06A64E71-941B-D2D2-8064-70B821786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 b="12619"/>
          <a:stretch/>
        </p:blipFill>
        <p:spPr bwMode="auto">
          <a:xfrm>
            <a:off x="6460848" y="1668662"/>
            <a:ext cx="3543415" cy="376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3">
            <a:extLst>
              <a:ext uri="{FF2B5EF4-FFF2-40B4-BE49-F238E27FC236}">
                <a16:creationId xmlns:a16="http://schemas.microsoft.com/office/drawing/2014/main" id="{C5C847B7-F7BB-B5A6-589F-64315B07F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7" b="12849"/>
          <a:stretch/>
        </p:blipFill>
        <p:spPr>
          <a:xfrm>
            <a:off x="2658934" y="1801110"/>
            <a:ext cx="3465643" cy="3560982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19DF571-25C4-F835-BF9E-CB6F2F7FDC30}"/>
              </a:ext>
            </a:extLst>
          </p:cNvPr>
          <p:cNvSpPr txBox="1">
            <a:spLocks/>
          </p:cNvSpPr>
          <p:nvPr/>
        </p:nvSpPr>
        <p:spPr>
          <a:xfrm>
            <a:off x="2807087" y="5362092"/>
            <a:ext cx="3169336" cy="105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左右结构字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部首：金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80390D58-25C2-B6F1-A585-F3FBEA0287BD}"/>
              </a:ext>
            </a:extLst>
          </p:cNvPr>
          <p:cNvSpPr txBox="1">
            <a:spLocks/>
          </p:cNvSpPr>
          <p:nvPr/>
        </p:nvSpPr>
        <p:spPr>
          <a:xfrm>
            <a:off x="6573570" y="5377284"/>
            <a:ext cx="3169336" cy="907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半包围结构字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部首：气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“銳”和 “氣”的字型结构是</a:t>
            </a:r>
            <a:r>
              <a:rPr lang="en-US" altLang="zh-TW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4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516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A730844C-ECAE-1084-726A-15F3B2113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9" b="4166"/>
          <a:stretch/>
        </p:blipFill>
        <p:spPr>
          <a:xfrm>
            <a:off x="766538" y="1825305"/>
            <a:ext cx="7114453" cy="4427956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1b)</a:t>
            </a:r>
            <a:r>
              <a:rPr lang="en-US" altLang="zh-TW" sz="4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运用动作提示：字型结构操</a:t>
            </a:r>
          </a:p>
        </p:txBody>
      </p:sp>
      <p:sp>
        <p:nvSpPr>
          <p:cNvPr id="7" name="Rectangle 6"/>
          <p:cNvSpPr/>
          <p:nvPr/>
        </p:nvSpPr>
        <p:spPr>
          <a:xfrm>
            <a:off x="7403346" y="5299154"/>
            <a:ext cx="4524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﹙2020﹚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家长锦囊 </a:t>
            </a:r>
            <a:r>
              <a:rPr lang="en-US" altLang="zh-TW" sz="1400" i="1" dirty="0">
                <a:latin typeface="Century Gothic" panose="020B0502020202020204" pitchFamily="34" charset="0"/>
              </a:rPr>
              <a:t>— </a:t>
            </a:r>
            <a:r>
              <a:rPr lang="zh-TW" altLang="en-US" sz="1400" i="1" dirty="0">
                <a:latin typeface="Century Gothic" panose="020B0502020202020204" pitchFamily="34" charset="0"/>
              </a:rPr>
              <a:t>齐齐玩、轻松学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https://sense.edb.gov.hk/uploads/content/spld/spld_parent_tips_2a.pdf 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62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875FE761-37E2-19E3-9ED3-C794F3B7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15" y="1825626"/>
            <a:ext cx="10515600" cy="198113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如何帮助子女计数？</a:t>
            </a:r>
            <a:endParaRPr lang="en-US" altLang="zh-TW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我有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21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粒糖果，妈妈多给我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3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粒，我共有多少粒糖果？</a:t>
            </a:r>
          </a:p>
          <a:p>
            <a:pPr>
              <a:buFont typeface="Wingdings" panose="05000000000000000000" pitchFamily="2" charset="2"/>
              <a:buChar char="J"/>
            </a:pP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723485-878C-C1F8-07D7-6AB1E1117250}"/>
              </a:ext>
            </a:extLst>
          </p:cNvPr>
          <p:cNvSpPr txBox="1">
            <a:spLocks/>
          </p:cNvSpPr>
          <p:nvPr/>
        </p:nvSpPr>
        <p:spPr>
          <a:xfrm>
            <a:off x="-197001" y="4058818"/>
            <a:ext cx="7675861" cy="71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ebdings" panose="05030102010509060703" pitchFamily="18" charset="2"/>
              <a:buChar char="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家长可以提供什么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视觉提示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</a:p>
          <a:p>
            <a:pPr algn="ctr">
              <a:buFont typeface="Wingdings" panose="05000000000000000000" pitchFamily="2" charset="2"/>
              <a:buChar char="J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Font typeface="Wingdings" panose="05000000000000000000" pitchFamily="2" charset="2"/>
              <a:buChar char="J"/>
            </a:pP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67B2889B-1B34-8143-551C-C63A8CF6ECF8}"/>
              </a:ext>
            </a:extLst>
          </p:cNvPr>
          <p:cNvSpPr txBox="1">
            <a:spLocks/>
          </p:cNvSpPr>
          <p:nvPr/>
        </p:nvSpPr>
        <p:spPr>
          <a:xfrm>
            <a:off x="-147940" y="4676775"/>
            <a:ext cx="7577737" cy="71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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家长可以提供什么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动作提示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</a:p>
          <a:p>
            <a:pPr algn="ctr">
              <a:buFont typeface="Wingdings" panose="05000000000000000000" pitchFamily="2" charset="2"/>
              <a:buChar char="J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Font typeface="Wingdings" panose="05000000000000000000" pitchFamily="2" charset="2"/>
              <a:buChar char="J"/>
            </a:pP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运用视觉和动作提示：数学题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B557427-4DB6-6FA4-6C63-E12AF000A806}"/>
              </a:ext>
            </a:extLst>
          </p:cNvPr>
          <p:cNvSpPr/>
          <p:nvPr/>
        </p:nvSpPr>
        <p:spPr>
          <a:xfrm>
            <a:off x="7686382" y="3962399"/>
            <a:ext cx="4431639" cy="71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在纸上绘画糖果</a:t>
            </a: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08561577-5BC5-F976-CA71-E994E2F585F4}"/>
              </a:ext>
            </a:extLst>
          </p:cNvPr>
          <p:cNvSpPr/>
          <p:nvPr/>
        </p:nvSpPr>
        <p:spPr>
          <a:xfrm>
            <a:off x="6859832" y="4144038"/>
            <a:ext cx="594495" cy="3510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54135B2-ECC8-8B82-CC28-76AAE5D909B3}"/>
              </a:ext>
            </a:extLst>
          </p:cNvPr>
          <p:cNvSpPr/>
          <p:nvPr/>
        </p:nvSpPr>
        <p:spPr>
          <a:xfrm>
            <a:off x="7686382" y="4571646"/>
            <a:ext cx="4431639" cy="71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用纸团代表糖果</a:t>
            </a: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E760CC7D-FA6F-E9B9-73C9-F1D1D42FBED9}"/>
              </a:ext>
            </a:extLst>
          </p:cNvPr>
          <p:cNvSpPr/>
          <p:nvPr/>
        </p:nvSpPr>
        <p:spPr>
          <a:xfrm>
            <a:off x="6859832" y="4753285"/>
            <a:ext cx="594495" cy="3510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4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9710" cy="1325563"/>
          </a:xfrm>
        </p:spPr>
        <p:txBody>
          <a:bodyPr>
            <a:normAutofit/>
          </a:bodyPr>
          <a:lstStyle/>
          <a:p>
            <a:r>
              <a:rPr lang="en-US" altLang="zh-TW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2) 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提供结构、帮助分类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287150D8-E9E3-D5C2-CB66-3A35EDED6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06"/>
            <a:ext cx="6338455" cy="51104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如何帮助子女组织资料？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J"/>
            </a:pP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953E018-A293-C7D3-E163-3E03858E4C16}"/>
              </a:ext>
            </a:extLst>
          </p:cNvPr>
          <p:cNvSpPr/>
          <p:nvPr/>
        </p:nvSpPr>
        <p:spPr>
          <a:xfrm>
            <a:off x="653324" y="5533093"/>
            <a:ext cx="10714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家长锦囊篇：锦囊三</a:t>
            </a:r>
            <a:r>
              <a:rPr lang="en-US" altLang="zh-TW" sz="1400" i="1" dirty="0">
                <a:latin typeface="Century Gothic" panose="020B0502020202020204" pitchFamily="34" charset="0"/>
              </a:rPr>
              <a:t>:</a:t>
            </a:r>
            <a:r>
              <a:rPr lang="zh-TW" altLang="en-US" sz="1400" i="1" dirty="0">
                <a:latin typeface="Century Gothic" panose="020B0502020202020204" pitchFamily="34" charset="0"/>
              </a:rPr>
              <a:t>改善记忆有妙法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https://sense.edb.gov.hk/uploads/content/adhd/3.2023/Chinese_No.%2019-24_Checked%20%20by%20the%20Proofread%20Contractor/24_ADHDP3_Chinese_Typeset_v3.pdf 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C59320B-6FD4-E333-BE3D-AD8D745125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81" r="6914" b="66549"/>
          <a:stretch/>
        </p:blipFill>
        <p:spPr>
          <a:xfrm>
            <a:off x="608379" y="2436193"/>
            <a:ext cx="5679676" cy="278087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85D48E4-A619-DC40-E628-06EAD3761D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81" t="44648" r="6914" b="1702"/>
          <a:stretch/>
        </p:blipFill>
        <p:spPr>
          <a:xfrm>
            <a:off x="6896846" y="2111928"/>
            <a:ext cx="4727389" cy="3712307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7032567" y="3220291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圓角矩形 7"/>
          <p:cNvSpPr/>
          <p:nvPr/>
        </p:nvSpPr>
        <p:spPr>
          <a:xfrm>
            <a:off x="8549801" y="3220291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圓角矩形 11"/>
          <p:cNvSpPr/>
          <p:nvPr/>
        </p:nvSpPr>
        <p:spPr>
          <a:xfrm rot="5400000">
            <a:off x="6532170" y="4685013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圓角矩形 13"/>
          <p:cNvSpPr/>
          <p:nvPr/>
        </p:nvSpPr>
        <p:spPr>
          <a:xfrm rot="5400000">
            <a:off x="7032566" y="4685012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圓角矩形 14"/>
          <p:cNvSpPr/>
          <p:nvPr/>
        </p:nvSpPr>
        <p:spPr>
          <a:xfrm rot="5400000">
            <a:off x="7521125" y="4685014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圓角矩形 32"/>
          <p:cNvSpPr/>
          <p:nvPr/>
        </p:nvSpPr>
        <p:spPr>
          <a:xfrm rot="5400000">
            <a:off x="8077529" y="4685015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圓角矩形 33"/>
          <p:cNvSpPr/>
          <p:nvPr/>
        </p:nvSpPr>
        <p:spPr>
          <a:xfrm rot="5400000">
            <a:off x="8563223" y="4685016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圓角矩形 34"/>
          <p:cNvSpPr/>
          <p:nvPr/>
        </p:nvSpPr>
        <p:spPr>
          <a:xfrm rot="5400000">
            <a:off x="9067966" y="4685015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6" name="圓角矩形 35"/>
          <p:cNvSpPr/>
          <p:nvPr/>
        </p:nvSpPr>
        <p:spPr>
          <a:xfrm>
            <a:off x="10087018" y="3220291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圓角矩形 36"/>
          <p:cNvSpPr/>
          <p:nvPr/>
        </p:nvSpPr>
        <p:spPr>
          <a:xfrm rot="5400000">
            <a:off x="9607228" y="4685013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圓角矩形 37"/>
          <p:cNvSpPr/>
          <p:nvPr/>
        </p:nvSpPr>
        <p:spPr>
          <a:xfrm rot="5400000">
            <a:off x="10112412" y="4685013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圓角矩形 38"/>
          <p:cNvSpPr/>
          <p:nvPr/>
        </p:nvSpPr>
        <p:spPr>
          <a:xfrm rot="5400000">
            <a:off x="10617595" y="4685013"/>
            <a:ext cx="1421477" cy="4206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73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  <p:bldP spid="14" grpId="0" animBg="1"/>
      <p:bldP spid="1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597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altLang="en-US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大纲</a:t>
            </a:r>
            <a:endParaRPr sz="6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263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家长在家支援子女学习的角色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如何建立有效的学习环境？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如何通过「自我调控学习」支持子女学习？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如何协助子女有效地做功课和温习？</a:t>
            </a:r>
            <a:endParaRPr lang="zh-HK" altLang="en-US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C953E018-A293-C7D3-E163-3E03858E4C16}"/>
              </a:ext>
            </a:extLst>
          </p:cNvPr>
          <p:cNvSpPr/>
          <p:nvPr/>
        </p:nvSpPr>
        <p:spPr>
          <a:xfrm>
            <a:off x="710413" y="5554930"/>
            <a:ext cx="10714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家长锦囊篇：锦囊三</a:t>
            </a:r>
            <a:r>
              <a:rPr lang="en-US" altLang="zh-TW" sz="1400" i="1" dirty="0">
                <a:latin typeface="Century Gothic" panose="020B0502020202020204" pitchFamily="34" charset="0"/>
              </a:rPr>
              <a:t>:</a:t>
            </a:r>
            <a:r>
              <a:rPr lang="zh-TW" altLang="en-US" sz="1400" i="1" dirty="0">
                <a:latin typeface="Century Gothic" panose="020B0502020202020204" pitchFamily="34" charset="0"/>
              </a:rPr>
              <a:t>改善记忆有妙法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https://sense.edb.gov.hk/uploads/content/adhd/3.2023/Chinese_No.%2019-24_Checked%20%20by%20the%20Proofread%20Contractor/24_ADHDP3_Chinese_Typeset_v3.pdf 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E0A6060-4C32-75D5-40D4-29ECC0CF3B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02" t="1" r="4036" b="63662"/>
          <a:stretch/>
        </p:blipFill>
        <p:spPr>
          <a:xfrm>
            <a:off x="390805" y="2204897"/>
            <a:ext cx="6003074" cy="308571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F7F4E0A-0B5E-3EEC-D9C3-1312E6CCDE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51" t="48338" r="5377" b="3724"/>
          <a:stretch/>
        </p:blipFill>
        <p:spPr>
          <a:xfrm>
            <a:off x="6702935" y="2134448"/>
            <a:ext cx="5232077" cy="3261991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9710" cy="1325563"/>
          </a:xfrm>
        </p:spPr>
        <p:txBody>
          <a:bodyPr>
            <a:normAutofit/>
          </a:bodyPr>
          <a:lstStyle/>
          <a:p>
            <a:r>
              <a:rPr lang="en-US" altLang="zh-TW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2a) 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分类法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287150D8-E9E3-D5C2-CB66-3A35EDED6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06"/>
            <a:ext cx="6338455" cy="51104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如何帮助子女组织资料？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J"/>
            </a:pP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6841274" y="3450210"/>
            <a:ext cx="756730" cy="297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圓角矩形 9"/>
          <p:cNvSpPr/>
          <p:nvPr/>
        </p:nvSpPr>
        <p:spPr>
          <a:xfrm>
            <a:off x="7907060" y="3450210"/>
            <a:ext cx="841014" cy="297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圓角矩形 12"/>
          <p:cNvSpPr/>
          <p:nvPr/>
        </p:nvSpPr>
        <p:spPr>
          <a:xfrm>
            <a:off x="8940608" y="3450210"/>
            <a:ext cx="863268" cy="297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圓角矩形 13"/>
          <p:cNvSpPr/>
          <p:nvPr/>
        </p:nvSpPr>
        <p:spPr>
          <a:xfrm>
            <a:off x="10015262" y="3462784"/>
            <a:ext cx="797281" cy="297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圓角矩形 14"/>
          <p:cNvSpPr/>
          <p:nvPr/>
        </p:nvSpPr>
        <p:spPr>
          <a:xfrm>
            <a:off x="11042782" y="3450210"/>
            <a:ext cx="797284" cy="297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圓角矩形 3"/>
          <p:cNvSpPr/>
          <p:nvPr/>
        </p:nvSpPr>
        <p:spPr>
          <a:xfrm>
            <a:off x="6841274" y="4128939"/>
            <a:ext cx="335381" cy="1046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圓角矩形 15"/>
          <p:cNvSpPr/>
          <p:nvPr/>
        </p:nvSpPr>
        <p:spPr>
          <a:xfrm>
            <a:off x="7907060" y="4128939"/>
            <a:ext cx="335381" cy="1046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圓角矩形 17"/>
          <p:cNvSpPr/>
          <p:nvPr/>
        </p:nvSpPr>
        <p:spPr>
          <a:xfrm>
            <a:off x="7333642" y="4128938"/>
            <a:ext cx="335381" cy="1046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圓角矩形 18"/>
          <p:cNvSpPr/>
          <p:nvPr/>
        </p:nvSpPr>
        <p:spPr>
          <a:xfrm>
            <a:off x="8327567" y="4114795"/>
            <a:ext cx="335381" cy="1046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圓角矩形 4"/>
          <p:cNvSpPr/>
          <p:nvPr/>
        </p:nvSpPr>
        <p:spPr>
          <a:xfrm>
            <a:off x="8940608" y="4127369"/>
            <a:ext cx="307087" cy="1033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圓角矩形 19"/>
          <p:cNvSpPr/>
          <p:nvPr/>
        </p:nvSpPr>
        <p:spPr>
          <a:xfrm>
            <a:off x="9432556" y="4121081"/>
            <a:ext cx="371320" cy="1033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圓角矩形 6"/>
          <p:cNvSpPr/>
          <p:nvPr/>
        </p:nvSpPr>
        <p:spPr>
          <a:xfrm>
            <a:off x="10015262" y="4114795"/>
            <a:ext cx="359022" cy="10400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圓角矩形 20"/>
          <p:cNvSpPr/>
          <p:nvPr/>
        </p:nvSpPr>
        <p:spPr>
          <a:xfrm>
            <a:off x="10453521" y="4114794"/>
            <a:ext cx="359022" cy="10400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圓角矩形 8"/>
          <p:cNvSpPr/>
          <p:nvPr/>
        </p:nvSpPr>
        <p:spPr>
          <a:xfrm>
            <a:off x="11042782" y="4127369"/>
            <a:ext cx="325944" cy="1047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圓角矩形 21"/>
          <p:cNvSpPr/>
          <p:nvPr/>
        </p:nvSpPr>
        <p:spPr>
          <a:xfrm>
            <a:off x="11524590" y="4081628"/>
            <a:ext cx="410422" cy="1047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21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4" grpId="0" animBg="1"/>
      <p:bldP spid="15" grpId="0" animBg="1"/>
      <p:bldP spid="4" grpId="0" animBg="1"/>
      <p:bldP spid="16" grpId="0" animBg="1"/>
      <p:bldP spid="18" grpId="0" animBg="1"/>
      <p:bldP spid="19" grpId="0" animBg="1"/>
      <p:bldP spid="5" grpId="0" animBg="1"/>
      <p:bldP spid="20" grpId="0" animBg="1"/>
      <p:bldP spid="7" grpId="0" animBg="1"/>
      <p:bldP spid="21" grpId="0" animBg="1"/>
      <p:bldP spid="9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88B16FB1-736A-C560-61E3-A5A8C45DC6A9}"/>
              </a:ext>
            </a:extLst>
          </p:cNvPr>
          <p:cNvSpPr/>
          <p:nvPr/>
        </p:nvSpPr>
        <p:spPr>
          <a:xfrm>
            <a:off x="522875" y="5666895"/>
            <a:ext cx="11397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﹙2010﹚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执行技巧训练教材套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https://sense.edb.gov.hk/tc/types-of-special-educational-needs/attention-deficit-hyperactivity-disorder/resources/teaching-resources/62.html 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8" y="275321"/>
            <a:ext cx="11282916" cy="1325563"/>
          </a:xfrm>
        </p:spPr>
        <p:txBody>
          <a:bodyPr>
            <a:normAutofit/>
          </a:bodyPr>
          <a:lstStyle/>
          <a:p>
            <a:r>
              <a:rPr lang="en-US" altLang="zh-TW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2b) 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视觉组织图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287150D8-E9E3-D5C2-CB66-3A35EDED6D8F}"/>
              </a:ext>
            </a:extLst>
          </p:cNvPr>
          <p:cNvSpPr txBox="1">
            <a:spLocks/>
          </p:cNvSpPr>
          <p:nvPr/>
        </p:nvSpPr>
        <p:spPr>
          <a:xfrm>
            <a:off x="838200" y="1856406"/>
            <a:ext cx="8558719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流程链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学习昆虫的成长史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336D57BB-B6BA-9061-BD54-F34A0A2E8C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396913"/>
              </p:ext>
            </p:extLst>
          </p:nvPr>
        </p:nvGraphicFramePr>
        <p:xfrm>
          <a:off x="954578" y="2855015"/>
          <a:ext cx="9744953" cy="2502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9830342" y="6061515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360" y="224657"/>
            <a:ext cx="2752454" cy="2752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894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88B16FB1-736A-C560-61E3-A5A8C45DC6A9}"/>
              </a:ext>
            </a:extLst>
          </p:cNvPr>
          <p:cNvSpPr/>
          <p:nvPr/>
        </p:nvSpPr>
        <p:spPr>
          <a:xfrm>
            <a:off x="401228" y="5775569"/>
            <a:ext cx="11514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﹙2010﹚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执行技巧训练教材套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https://sense.edb.gov.hk/tc/types-of-special-educational-needs/attention-deficit-hyperactivity-disorder/resources/teaching-resources/62.html 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287150D8-E9E3-D5C2-CB66-3A35EDED6D8F}"/>
              </a:ext>
            </a:extLst>
          </p:cNvPr>
          <p:cNvSpPr txBox="1">
            <a:spLocks/>
          </p:cNvSpPr>
          <p:nvPr/>
        </p:nvSpPr>
        <p:spPr>
          <a:xfrm>
            <a:off x="1024647" y="1208013"/>
            <a:ext cx="9032132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温氏图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学习鲸鱼和鱼类的相似及不同的地方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5123383-340F-B742-7F4E-174750011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2771" y="1874876"/>
            <a:ext cx="6791498" cy="37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8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975CB18B-739A-A5DB-B6F1-DEB1D51C0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632" y="1805828"/>
            <a:ext cx="7539822" cy="3954891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8B16FB1-736A-C560-61E3-A5A8C45DC6A9}"/>
              </a:ext>
            </a:extLst>
          </p:cNvPr>
          <p:cNvSpPr/>
          <p:nvPr/>
        </p:nvSpPr>
        <p:spPr>
          <a:xfrm>
            <a:off x="522341" y="5760719"/>
            <a:ext cx="11669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﹙2010﹚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执行技巧训练教材套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https://sense.edb.gov.hk/tc/types-of-special-educational-needs/attention-deficit-hyperactivity-disorder/resources/teaching-resources/62.html 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3AC10098-761F-A4CA-A32D-A6AF366F4DBA}"/>
              </a:ext>
            </a:extLst>
          </p:cNvPr>
          <p:cNvSpPr txBox="1">
            <a:spLocks/>
          </p:cNvSpPr>
          <p:nvPr/>
        </p:nvSpPr>
        <p:spPr>
          <a:xfrm>
            <a:off x="979516" y="1174762"/>
            <a:ext cx="9032132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概念图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学习北极熊的栖息地和长处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8333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1854EA04-AB5A-14E5-45ED-35274ABC90B8}"/>
              </a:ext>
            </a:extLst>
          </p:cNvPr>
          <p:cNvSpPr txBox="1">
            <a:spLocks/>
          </p:cNvSpPr>
          <p:nvPr/>
        </p:nvSpPr>
        <p:spPr>
          <a:xfrm>
            <a:off x="1295400" y="2468879"/>
            <a:ext cx="10058400" cy="370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zh-HK" altLang="en-US" sz="28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A116165-C37C-1538-94BE-180F4966F1B7}"/>
              </a:ext>
            </a:extLst>
          </p:cNvPr>
          <p:cNvSpPr/>
          <p:nvPr/>
        </p:nvSpPr>
        <p:spPr>
          <a:xfrm>
            <a:off x="766538" y="5652386"/>
            <a:ext cx="10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教育局。</a:t>
            </a:r>
            <a:r>
              <a:rPr lang="en-US" altLang="zh-TW" sz="1400" dirty="0">
                <a:latin typeface="Century Gothic" panose="020B0502020202020204" pitchFamily="34" charset="0"/>
              </a:rPr>
              <a:t>﹙2017﹚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执行技巧训练－课堂支持模式</a:t>
            </a:r>
            <a:r>
              <a:rPr lang="en-US" altLang="zh-TW" sz="1400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/>
              </a:rPr>
              <a:t>https://sense.edb.gov.hk/tc/types-of-special-educational-needs/attention-deficit-hyperactivity-disorder/resources/teaching-resources/61.html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571598" y="1856406"/>
          <a:ext cx="11347117" cy="3880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標題 1">
            <a:extLst>
              <a:ext uri="{FF2B5EF4-FFF2-40B4-BE49-F238E27FC236}">
                <a16:creationId xmlns:a16="http://schemas.microsoft.com/office/drawing/2014/main" id="{F41DC9E7-34C2-2250-73C4-9A1594CB5ED7}"/>
              </a:ext>
            </a:extLst>
          </p:cNvPr>
          <p:cNvSpPr txBox="1">
            <a:spLocks/>
          </p:cNvSpPr>
          <p:nvPr/>
        </p:nvSpPr>
        <p:spPr>
          <a:xfrm>
            <a:off x="766538" y="230620"/>
            <a:ext cx="10593977" cy="1334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3) </a:t>
            </a:r>
            <a:r>
              <a:rPr lang="zh-TW" altLang="en-US" sz="4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先看题目后答题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96C6E70A-C50F-6321-1AA0-8233C9E73C32}"/>
              </a:ext>
            </a:extLst>
          </p:cNvPr>
          <p:cNvSpPr txBox="1">
            <a:spLocks/>
          </p:cNvSpPr>
          <p:nvPr/>
        </p:nvSpPr>
        <p:spPr>
          <a:xfrm>
            <a:off x="838200" y="1856406"/>
            <a:ext cx="9032132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中文阅读理解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5924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921D2EB-D697-D639-6090-5057078B8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304" y="2850801"/>
            <a:ext cx="10595199" cy="28097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星期日的早上，一直下着大雨，我留在家中写作业。正当纳闷的时候，</a:t>
            </a:r>
            <a:r>
              <a:rPr lang="zh-TW" altLang="en-US" sz="2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听到雨声滴答，雨点稀稀疏疏的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。我急不及待相约朋友到附近的花园游玩。我们沿着花园的小径走，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篱笆长满色彩缤纷的花儿，有红的、橙的、粉红的、紫的，多如繁星。晶莹的水珠顽皮地在花瓣上滚动，然后跳落到地上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2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花儿散发着淡淡的花香，引来蝴蝶和蜜蜂在捉迷藏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牠们在花间吸吮花蜜儿，就像是大自然的天使，为花园增添不少生气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。我们走得累了，便坐在椅子上休息。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我抬头一看，大树充满生命力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2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鸟儿在树上互相唱和，热闹极了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雨停了，天边出现了一道彩虹；几朵白云在天空中飘荡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；微风抚摸我的脸庞。公园里的景色美丽极了，是一幅美丽的大自然图画。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1854EA04-AB5A-14E5-45ED-35274ABC90B8}"/>
              </a:ext>
            </a:extLst>
          </p:cNvPr>
          <p:cNvSpPr txBox="1">
            <a:spLocks/>
          </p:cNvSpPr>
          <p:nvPr/>
        </p:nvSpPr>
        <p:spPr>
          <a:xfrm>
            <a:off x="951218" y="1989387"/>
            <a:ext cx="7991764" cy="469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问题：我在花园里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到什么？</a:t>
            </a:r>
            <a:r>
              <a:rPr lang="zh-TW" altLang="en-US" sz="2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到什么？</a:t>
            </a:r>
            <a:r>
              <a:rPr lang="zh-TW" altLang="en-US" sz="26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嗅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到什么？</a:t>
            </a:r>
            <a:endParaRPr lang="zh-HK" altLang="en-US" sz="26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A116165-C37C-1538-94BE-180F4966F1B7}"/>
              </a:ext>
            </a:extLst>
          </p:cNvPr>
          <p:cNvSpPr/>
          <p:nvPr/>
        </p:nvSpPr>
        <p:spPr>
          <a:xfrm>
            <a:off x="738546" y="5791245"/>
            <a:ext cx="10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教育局（</a:t>
            </a:r>
            <a:r>
              <a:rPr lang="en-US" altLang="zh-TW" sz="1400" dirty="0">
                <a:latin typeface="Century Gothic" panose="020B0502020202020204" pitchFamily="34" charset="0"/>
              </a:rPr>
              <a:t>2014</a:t>
            </a:r>
            <a:r>
              <a:rPr lang="zh-TW" altLang="en-US" sz="1400" dirty="0">
                <a:latin typeface="Century Gothic" panose="020B0502020202020204" pitchFamily="34" charset="0"/>
              </a:rPr>
              <a:t>）。</a:t>
            </a:r>
            <a:r>
              <a:rPr lang="en-US" altLang="zh-TW" sz="1400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高小中文分层支持教学模式：四年级读写小组辅助教材</a:t>
            </a:r>
            <a:r>
              <a:rPr lang="en-US" altLang="zh-TW" sz="1400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GB" altLang="zh-TW" sz="14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https://sense.edb.gov.hk/tc/types-of-special-educational-needs/specific-learning-difficulties/resources/teaching-resources/for-primary-schools/45.html 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948447" y="995535"/>
            <a:ext cx="2941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雨后的花园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FC9280-0765-064B-B512-C54D655CDE6C}"/>
              </a:ext>
            </a:extLst>
          </p:cNvPr>
          <p:cNvSpPr txBox="1">
            <a:spLocks/>
          </p:cNvSpPr>
          <p:nvPr/>
        </p:nvSpPr>
        <p:spPr>
          <a:xfrm>
            <a:off x="1129146" y="2384074"/>
            <a:ext cx="9620250" cy="157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把</a:t>
            </a:r>
            <a:r>
              <a:rPr lang="en-US" altLang="zh-TW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1.4</a:t>
            </a:r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公斤砂糖，每</a:t>
            </a:r>
            <a:r>
              <a:rPr lang="en-US" altLang="zh-TW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0.3</a:t>
            </a:r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公斤分成一包，最多可分成多少包？余下砂糖多少公斤？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276C4DBA-6B2A-EEB8-F506-16501E2E7B43}"/>
              </a:ext>
            </a:extLst>
          </p:cNvPr>
          <p:cNvSpPr txBox="1">
            <a:spLocks/>
          </p:cNvSpPr>
          <p:nvPr/>
        </p:nvSpPr>
        <p:spPr>
          <a:xfrm>
            <a:off x="1054331" y="1241264"/>
            <a:ext cx="9032132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数学应用题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29146" y="1868135"/>
            <a:ext cx="620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圈出题目中的</a:t>
            </a:r>
            <a:r>
              <a:rPr lang="zh-TW" altLang="en-US" sz="2400" b="1" dirty="0">
                <a:solidFill>
                  <a:srgbClr val="FF0000"/>
                </a:solidFill>
              </a:rPr>
              <a:t>重点字眼</a:t>
            </a:r>
            <a:endParaRPr lang="zh-HK" altLang="en-US" sz="2400" dirty="0"/>
          </a:p>
        </p:txBody>
      </p:sp>
      <p:sp>
        <p:nvSpPr>
          <p:cNvPr id="5" name="橢圓 4"/>
          <p:cNvSpPr/>
          <p:nvPr/>
        </p:nvSpPr>
        <p:spPr>
          <a:xfrm>
            <a:off x="5410987" y="2781420"/>
            <a:ext cx="838984" cy="62165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1054330" y="3171474"/>
            <a:ext cx="963005" cy="62165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9830342" y="608892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79" y="3409016"/>
            <a:ext cx="4581525" cy="256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276C4DBA-6B2A-EEB8-F506-16501E2E7B43}"/>
              </a:ext>
            </a:extLst>
          </p:cNvPr>
          <p:cNvSpPr txBox="1">
            <a:spLocks/>
          </p:cNvSpPr>
          <p:nvPr/>
        </p:nvSpPr>
        <p:spPr>
          <a:xfrm>
            <a:off x="1095895" y="1232952"/>
            <a:ext cx="9032132" cy="511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数学应用题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B21470A-97A5-E1E6-8253-9B37BDCE4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95741"/>
              </p:ext>
            </p:extLst>
          </p:nvPr>
        </p:nvGraphicFramePr>
        <p:xfrm>
          <a:off x="1196051" y="2031076"/>
          <a:ext cx="10166985" cy="3354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989">
                  <a:extLst>
                    <a:ext uri="{9D8B030D-6E8A-4147-A177-3AD203B41FA5}">
                      <a16:colId xmlns:a16="http://schemas.microsoft.com/office/drawing/2014/main" val="13195102"/>
                    </a:ext>
                  </a:extLst>
                </a:gridCol>
                <a:gridCol w="2032989">
                  <a:extLst>
                    <a:ext uri="{9D8B030D-6E8A-4147-A177-3AD203B41FA5}">
                      <a16:colId xmlns:a16="http://schemas.microsoft.com/office/drawing/2014/main" val="4091827869"/>
                    </a:ext>
                  </a:extLst>
                </a:gridCol>
                <a:gridCol w="2278308">
                  <a:extLst>
                    <a:ext uri="{9D8B030D-6E8A-4147-A177-3AD203B41FA5}">
                      <a16:colId xmlns:a16="http://schemas.microsoft.com/office/drawing/2014/main" val="3207197445"/>
                    </a:ext>
                  </a:extLst>
                </a:gridCol>
                <a:gridCol w="1788690">
                  <a:extLst>
                    <a:ext uri="{9D8B030D-6E8A-4147-A177-3AD203B41FA5}">
                      <a16:colId xmlns:a16="http://schemas.microsoft.com/office/drawing/2014/main" val="4152061698"/>
                    </a:ext>
                  </a:extLst>
                </a:gridCol>
                <a:gridCol w="2034009">
                  <a:extLst>
                    <a:ext uri="{9D8B030D-6E8A-4147-A177-3AD203B41FA5}">
                      <a16:colId xmlns:a16="http://schemas.microsoft.com/office/drawing/2014/main" val="2632843291"/>
                    </a:ext>
                  </a:extLst>
                </a:gridCol>
              </a:tblGrid>
              <a:tr h="916517">
                <a:tc>
                  <a:txBody>
                    <a:bodyPr/>
                    <a:lstStyle/>
                    <a:p>
                      <a:r>
                        <a:rPr lang="zh-TW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数学符号</a:t>
                      </a:r>
                      <a:endParaRPr lang="zh-TW" sz="28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×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÷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156957"/>
                  </a:ext>
                </a:extLst>
              </a:tr>
              <a:tr h="1833033">
                <a:tc>
                  <a:txBody>
                    <a:bodyPr/>
                    <a:lstStyle/>
                    <a:p>
                      <a:r>
                        <a:rPr lang="zh-TW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重点字眼</a:t>
                      </a:r>
                      <a:endParaRPr lang="zh-TW" sz="28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加、和、总、共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减、余、剩、还、</a:t>
                      </a:r>
                      <a:r>
                        <a:rPr lang="zh-TW" altLang="zh-HK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差、欠、</a:t>
                      </a:r>
                      <a:r>
                        <a:rPr lang="zh-TW" alt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比、</a:t>
                      </a:r>
                      <a:r>
                        <a:rPr lang="zh-TW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找回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CN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乘、积、倍、各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除、商、分、</a:t>
                      </a:r>
                      <a:r>
                        <a:rPr lang="zh-TW" altLang="en-US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每、</a:t>
                      </a:r>
                      <a:r>
                        <a:rPr lang="zh-TW" sz="4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</a:t>
                      </a:r>
                      <a:endParaRPr lang="zh-TW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9142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1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4A5D8C1-8309-4AA0-8CC9-3522542C5BE8}"/>
              </a:ext>
            </a:extLst>
          </p:cNvPr>
          <p:cNvSpPr txBox="1"/>
          <p:nvPr/>
        </p:nvSpPr>
        <p:spPr>
          <a:xfrm>
            <a:off x="605480" y="5768617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Oettingen, G., &amp; </a:t>
            </a:r>
            <a:r>
              <a:rPr lang="en-US" sz="1400" dirty="0" err="1">
                <a:latin typeface="Century Gothic" panose="020B0502020202020204" pitchFamily="34" charset="0"/>
              </a:rPr>
              <a:t>Reininger</a:t>
            </a:r>
            <a:r>
              <a:rPr lang="en-US" sz="1400" dirty="0">
                <a:latin typeface="Century Gothic" panose="020B0502020202020204" pitchFamily="34" charset="0"/>
              </a:rPr>
              <a:t>, K. M. (2016). The power of prospection: Mental contrasting and behavior change. </a:t>
            </a:r>
            <a:r>
              <a:rPr lang="en-US" sz="1400" i="1" dirty="0">
                <a:latin typeface="Century Gothic" panose="020B0502020202020204" pitchFamily="34" charset="0"/>
              </a:rPr>
              <a:t>Social and Personality Psychology Compass, 10</a:t>
            </a:r>
            <a:r>
              <a:rPr lang="en-US" sz="1400" dirty="0">
                <a:latin typeface="Century Gothic" panose="020B0502020202020204" pitchFamily="34" charset="0"/>
              </a:rPr>
              <a:t>, 591-604.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A748E52A-26B6-C1BE-71BA-D2A27DD8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58" y="250787"/>
            <a:ext cx="10692643" cy="1450757"/>
          </a:xfrm>
        </p:spPr>
        <p:txBody>
          <a:bodyPr>
            <a:normAutofit fontScale="90000"/>
          </a:bodyPr>
          <a:lstStyle/>
          <a:p>
            <a:r>
              <a:rPr lang="en-US" altLang="zh-TW" sz="60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4)</a:t>
            </a:r>
            <a:r>
              <a:rPr lang="en-US" altLang="zh-TW" sz="6000" b="1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	</a:t>
            </a: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计划和实践目标：</a:t>
            </a:r>
            <a:r>
              <a:rPr lang="en-US" altLang="zh-TW" sz="60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WOOP</a:t>
            </a:r>
            <a:r>
              <a:rPr lang="zh-TW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框架</a:t>
            </a:r>
          </a:p>
        </p:txBody>
      </p:sp>
      <p:graphicFrame>
        <p:nvGraphicFramePr>
          <p:cNvPr id="10" name="Diagram 1">
            <a:extLst>
              <a:ext uri="{FF2B5EF4-FFF2-40B4-BE49-F238E27FC236}">
                <a16:creationId xmlns:a16="http://schemas.microsoft.com/office/drawing/2014/main" id="{330DFC5F-E77C-72D6-9014-7349DBD85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628518"/>
              </p:ext>
            </p:extLst>
          </p:nvPr>
        </p:nvGraphicFramePr>
        <p:xfrm>
          <a:off x="1621650" y="4046057"/>
          <a:ext cx="9487335" cy="183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58598D3E-3D65-109E-E556-63B2D7655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501" y="2073653"/>
            <a:ext cx="2553338" cy="252270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A928DD8-8F81-0C9E-37E9-E21A8A9D5D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0839" y="2118724"/>
            <a:ext cx="2445641" cy="243256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FFF0485-9A3B-704F-5A1A-44675BEFF6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4347" y="1898248"/>
            <a:ext cx="2513466" cy="2520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C6EB176-CBB3-4B92-D919-63FBCED4F68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220" t="8128" r="16377" b="8235"/>
          <a:stretch/>
        </p:blipFill>
        <p:spPr>
          <a:xfrm>
            <a:off x="9075680" y="1898248"/>
            <a:ext cx="20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40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41DEA3D-BFFC-25C1-29E6-64AAF2F0D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9"/>
          <a:stretch/>
        </p:blipFill>
        <p:spPr>
          <a:xfrm>
            <a:off x="545154" y="1795425"/>
            <a:ext cx="2425428" cy="4414871"/>
          </a:xfrm>
          <a:prstGeom prst="rect">
            <a:avLst/>
          </a:prstGeom>
        </p:spPr>
      </p:pic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F2618A-9852-F763-CEFD-2FE4C1EB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92" y="1992264"/>
            <a:ext cx="8073958" cy="421803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「我希望在下次英文测验中拿到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95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分或以上。」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目标必须是：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明确的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指出希望达到的成果，愈具体愈好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可量度的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为目标设定可衡量的指标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可达成的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在子女的能力范围之内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相关的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达成这个目标有什么帮助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有时限的</a:t>
            </a:r>
            <a:r>
              <a:rPr lang="en-US" altLang="zh-TW" sz="3000" dirty="0"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要在限定时间内完成</a:t>
            </a:r>
          </a:p>
          <a:p>
            <a:pPr lvl="1">
              <a:buFont typeface="Arial" panose="020B0604020202020204" pitchFamily="34" charset="0"/>
              <a:buChar char="•"/>
            </a:pPr>
            <a:endParaRPr lang="zh-TW" altLang="en-US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第一步：</a:t>
            </a:r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订立目标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ish﹚</a:t>
            </a:r>
            <a:endParaRPr lang="zh-HK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33425" y="4997421"/>
            <a:ext cx="20955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订立目标</a:t>
            </a:r>
            <a:endParaRPr lang="zh-HK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484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BC5FE86F-8091-480D-8060-1FBF9A8E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家长在家支援子女学习的角色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950098"/>
            <a:ext cx="10515600" cy="59715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陪伴者：陪伴子女一起学习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6008336"/>
            <a:ext cx="10515600" cy="53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教育统筹委员会</a:t>
            </a:r>
            <a:r>
              <a:rPr lang="en-US" altLang="zh-TW" sz="1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﹙2019﹚</a:t>
            </a:r>
            <a:r>
              <a:rPr lang="zh-TW" altLang="en-US" sz="1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。</a:t>
            </a:r>
            <a:r>
              <a:rPr lang="en-US" altLang="zh-TW" sz="1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《</a:t>
            </a:r>
            <a:r>
              <a:rPr lang="zh-TW" altLang="en-US" sz="1600" i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家校合作及家长教育专责小组报告</a:t>
            </a:r>
            <a:r>
              <a:rPr lang="en-US" altLang="zh-TW" sz="1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》</a:t>
            </a:r>
            <a:r>
              <a:rPr lang="zh-TW" altLang="en-US" sz="16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。教育统筹委员会。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2821151"/>
            <a:ext cx="10515600" cy="6467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引导者：透过适度示范引导子女学习，引起思考探索动机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3745951"/>
            <a:ext cx="10515600" cy="5318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协作者：当孩子遇到困难时，用不同的策略协助子女学习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28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B08B46B4-FDD6-8EE5-CB0B-ACE8D6E9ED64}"/>
              </a:ext>
            </a:extLst>
          </p:cNvPr>
          <p:cNvGrpSpPr/>
          <p:nvPr/>
        </p:nvGrpSpPr>
        <p:grpSpPr>
          <a:xfrm>
            <a:off x="581896" y="1808396"/>
            <a:ext cx="2725508" cy="4350020"/>
            <a:chOff x="363163" y="1860276"/>
            <a:chExt cx="2725508" cy="435002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36B4F907-364B-9034-B6B6-4FC871C609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69" b="37549"/>
            <a:stretch/>
          </p:blipFill>
          <p:spPr>
            <a:xfrm>
              <a:off x="363163" y="1860276"/>
              <a:ext cx="2725508" cy="2757121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7DAA3056-0023-F3DC-165B-DE392E4CF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722" t="61938"/>
            <a:stretch/>
          </p:blipFill>
          <p:spPr>
            <a:xfrm>
              <a:off x="605848" y="4530268"/>
              <a:ext cx="2383784" cy="1680028"/>
            </a:xfrm>
            <a:prstGeom prst="rect">
              <a:avLst/>
            </a:prstGeom>
          </p:spPr>
        </p:pic>
      </p:grpSp>
      <p:sp>
        <p:nvSpPr>
          <p:cNvPr id="11" name="標題 1">
            <a:extLst>
              <a:ext uri="{FF2B5EF4-FFF2-40B4-BE49-F238E27FC236}">
                <a16:creationId xmlns:a16="http://schemas.microsoft.com/office/drawing/2014/main" id="{A9045B7E-8497-27F3-754D-8ADA580F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58" y="250787"/>
            <a:ext cx="10692643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第二步：</a:t>
            </a:r>
            <a:r>
              <a:rPr lang="zh-TW" altLang="en-US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设想结果</a:t>
            </a:r>
            <a:r>
              <a:rPr lang="en-US" altLang="zh-TW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en-US" altLang="zh-TW" sz="6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</a:t>
            </a:r>
            <a:r>
              <a:rPr lang="en-US" altLang="zh-TW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utcome﹚</a:t>
            </a:r>
            <a:endParaRPr lang="zh-TW" altLang="en-US" sz="6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F2618A-9852-F763-CEFD-2FE4C1EB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89" y="1976686"/>
            <a:ext cx="7713656" cy="334171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「完成目标后可以到得什么</a:t>
            </a:r>
            <a:r>
              <a:rPr lang="zh-TW" altLang="en-US" sz="3000" b="1" u="sng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正面的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结果？」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例如：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「爸爸妈妈答应买</a:t>
            </a:r>
            <a:r>
              <a:rPr lang="zh-TW" altLang="en-US" sz="3000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一份礼物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给我。」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「我可以证明自己</a:t>
            </a:r>
            <a:r>
              <a:rPr lang="zh-TW" altLang="en-US" sz="3000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有能力进步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。」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「老师会</a:t>
            </a:r>
            <a:r>
              <a:rPr lang="zh-TW" altLang="en-US" sz="3000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赞赏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我。」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96518" y="4918428"/>
            <a:ext cx="203991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设想结果</a:t>
            </a:r>
            <a:endParaRPr lang="zh-HK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712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A9045B7E-8497-27F3-754D-8ADA580F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58" y="250787"/>
            <a:ext cx="10692643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第三步：</a:t>
            </a:r>
            <a:r>
              <a:rPr lang="zh-TW" altLang="en-US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设想障碍</a:t>
            </a:r>
            <a:r>
              <a:rPr lang="en-US" altLang="zh-TW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en-US" altLang="zh-TW" sz="6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</a:t>
            </a:r>
            <a:r>
              <a:rPr lang="en-US" altLang="zh-TW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bstacle﹚</a:t>
            </a:r>
            <a:endParaRPr lang="zh-TW" altLang="en-US" sz="6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F2618A-9852-F763-CEFD-2FE4C1EB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407" y="2081720"/>
            <a:ext cx="8221288" cy="325505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子女在追寻目标的过程中可能遇到什么障碍呢？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例如：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「我在预备测验时常常</a:t>
            </a:r>
            <a:r>
              <a:rPr lang="zh-TW" altLang="en-US" sz="3000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看电视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。」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「我经常会在测验时出现</a:t>
            </a:r>
            <a:r>
              <a:rPr lang="zh-TW" altLang="en-US" sz="3000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语法错误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。」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「我常常会</a:t>
            </a:r>
            <a:r>
              <a:rPr lang="zh-TW" altLang="en-US" sz="3000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临急抱佛脚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。」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79B82A6-8C20-CC8C-8D3F-5020CDDEA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1" t="9002" r="7633"/>
          <a:stretch/>
        </p:blipFill>
        <p:spPr>
          <a:xfrm>
            <a:off x="639256" y="1915768"/>
            <a:ext cx="2603297" cy="421803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907442" y="5013605"/>
            <a:ext cx="206692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设想障碍</a:t>
            </a:r>
            <a:endParaRPr lang="zh-HK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86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A9045B7E-8497-27F3-754D-8ADA580F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58" y="250787"/>
            <a:ext cx="10692643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第四步：</a:t>
            </a:r>
            <a:r>
              <a:rPr lang="zh-TW" altLang="en-US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订立计划</a:t>
            </a:r>
            <a:r>
              <a:rPr lang="en-US" altLang="zh-TW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en-US" altLang="zh-TW" sz="6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en-US" altLang="zh-TW" sz="6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lan﹚</a:t>
            </a:r>
            <a:endParaRPr lang="zh-TW" altLang="en-US" sz="6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F2618A-9852-F763-CEFD-2FE4C1EB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406" y="1795328"/>
            <a:ext cx="8566825" cy="461091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面对可能出现的困难时如何处理？子女需要把握什么机会、使用什么策略？</a:t>
            </a:r>
            <a:endParaRPr lang="en-US" altLang="zh-TW" sz="28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家长可以教导子女运用「如果</a:t>
            </a:r>
            <a:r>
              <a:rPr lang="en-US" altLang="zh-TW" sz="28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…</a:t>
            </a:r>
            <a:r>
              <a:rPr lang="zh-TW" altLang="en-US" sz="28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我就会</a:t>
            </a:r>
            <a:r>
              <a:rPr lang="en-US" altLang="zh-TW" sz="28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…</a:t>
            </a:r>
            <a:r>
              <a:rPr lang="zh-TW" altLang="en-US" sz="28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」句式拟定策略。</a:t>
            </a:r>
            <a:endParaRPr lang="en-US" altLang="zh-TW" sz="28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例如：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如果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我在预备测验时想看电视，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我就会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把将电视的遥控器交给妈妈保管。」</a:t>
            </a:r>
            <a:endParaRPr lang="en-US" altLang="zh-TW" sz="24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如果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我经常在测验时出现语法错误，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我就会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预留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10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分钟重新复卷。」</a:t>
            </a:r>
            <a:endParaRPr lang="en-US" altLang="zh-TW" sz="24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如果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我到测验前夕才温习，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我就会</a:t>
            </a:r>
            <a:r>
              <a:rPr lang="zh-TW" altLang="en-US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先制定一个温习时间表，将要温习的部份分成小份，分阶段完成。」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717C381-357C-82B2-B756-8A56BDAE6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2"/>
          <a:stretch/>
        </p:blipFill>
        <p:spPr>
          <a:xfrm>
            <a:off x="586206" y="1928331"/>
            <a:ext cx="2273726" cy="421803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65794" y="5048250"/>
            <a:ext cx="202978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订立计划</a:t>
            </a:r>
            <a:endParaRPr lang="zh-HK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16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73" y="3609568"/>
            <a:ext cx="3420145" cy="2281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76" y="1936070"/>
            <a:ext cx="6180306" cy="1001683"/>
          </a:xfrm>
        </p:spPr>
        <p:txBody>
          <a:bodyPr numCol="1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家长在家支援子女学习的角色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家长作为陪伴者、引导者和协作者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ABACCE8-C341-BDCC-7A9C-35B5E974D704}"/>
              </a:ext>
            </a:extLst>
          </p:cNvPr>
          <p:cNvSpPr txBox="1">
            <a:spLocks/>
          </p:cNvSpPr>
          <p:nvPr/>
        </p:nvSpPr>
        <p:spPr>
          <a:xfrm>
            <a:off x="6468955" y="1936070"/>
            <a:ext cx="5447490" cy="4510127"/>
          </a:xfrm>
          <a:prstGeom prst="rect">
            <a:avLst/>
          </a:prstGeom>
        </p:spPr>
        <p:txBody>
          <a:bodyPr vert="horz" lIns="0" tIns="45720" rIns="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如何帮助子女有效做功课和温习？</a:t>
            </a: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运用视觉和动作提示</a:t>
            </a: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提供结构、帮助分类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先看题目后答题</a:t>
            </a: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计划和实践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668F766F-EDCF-DD63-BAF8-5AF8207E8821}"/>
              </a:ext>
            </a:extLst>
          </p:cNvPr>
          <p:cNvSpPr txBox="1">
            <a:spLocks/>
          </p:cNvSpPr>
          <p:nvPr/>
        </p:nvSpPr>
        <p:spPr>
          <a:xfrm>
            <a:off x="272376" y="2937753"/>
            <a:ext cx="6180306" cy="1880682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如何建立有效的学习环境？</a:t>
            </a: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保持子女的环境整齐和有条理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环境整齐、条理分明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为子女的拖延行为「对症下药」</a:t>
            </a: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1A3D77CD-EB6C-4732-37E6-82369A54DC5A}"/>
              </a:ext>
            </a:extLst>
          </p:cNvPr>
          <p:cNvSpPr txBox="1">
            <a:spLocks/>
          </p:cNvSpPr>
          <p:nvPr/>
        </p:nvSpPr>
        <p:spPr>
          <a:xfrm>
            <a:off x="272376" y="4818435"/>
            <a:ext cx="6180306" cy="1271080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如何通过「自我调控学习」支持学习？ 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用适量的提示去帮助子女完成功课</a:t>
            </a: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9830342" y="6089515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如何建立有效的学习环境？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26D192D-BAC4-4E3D-31ED-40CA841B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31" y="2929183"/>
            <a:ext cx="4445603" cy="1094177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这个孩子未能专心做功课，你觉得哪里有问题？</a:t>
            </a:r>
            <a:endParaRPr lang="zh-HK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DB08E4A2-71D5-9A77-3390-FF5F1971A61A}"/>
              </a:ext>
            </a:extLst>
          </p:cNvPr>
          <p:cNvSpPr/>
          <p:nvPr/>
        </p:nvSpPr>
        <p:spPr>
          <a:xfrm>
            <a:off x="786198" y="5581873"/>
            <a:ext cx="10714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学习至叻篇 </a:t>
            </a:r>
            <a:r>
              <a:rPr lang="en-US" altLang="zh-TW" sz="1400" i="1" dirty="0">
                <a:latin typeface="Century Gothic" panose="020B0502020202020204" pitchFamily="34" charset="0"/>
              </a:rPr>
              <a:t>– </a:t>
            </a:r>
            <a:r>
              <a:rPr lang="zh-TW" altLang="en-US" sz="1400" i="1" dirty="0">
                <a:latin typeface="Century Gothic" panose="020B0502020202020204" pitchFamily="34" charset="0"/>
              </a:rPr>
              <a:t>做个</a:t>
            </a:r>
            <a:r>
              <a:rPr lang="en-US" altLang="zh-TW" sz="1400" i="1" dirty="0">
                <a:latin typeface="Century Gothic" panose="020B0502020202020204" pitchFamily="34" charset="0"/>
              </a:rPr>
              <a:t>TOP</a:t>
            </a:r>
            <a:r>
              <a:rPr lang="zh-TW" altLang="en-US" sz="1400" i="1" dirty="0">
                <a:latin typeface="Century Gothic" panose="020B0502020202020204" pitchFamily="34" charset="0"/>
              </a:rPr>
              <a:t>学生 </a:t>
            </a:r>
            <a:r>
              <a:rPr lang="en-US" altLang="zh-TW" sz="1400" i="1" dirty="0">
                <a:latin typeface="Century Gothic" panose="020B0502020202020204" pitchFamily="34" charset="0"/>
              </a:rPr>
              <a:t>(</a:t>
            </a:r>
            <a:r>
              <a:rPr lang="zh-TW" altLang="en-US" sz="1400" i="1" dirty="0">
                <a:latin typeface="Century Gothic" panose="020B0502020202020204" pitchFamily="34" charset="0"/>
              </a:rPr>
              <a:t>小学生</a:t>
            </a:r>
            <a:r>
              <a:rPr lang="en-US" altLang="zh-TW" sz="1400" i="1" dirty="0">
                <a:latin typeface="Century Gothic" panose="020B0502020202020204" pitchFamily="34" charset="0"/>
              </a:rPr>
              <a:t>)</a:t>
            </a:r>
            <a:r>
              <a:rPr lang="en-US" altLang="zh-TW" sz="1400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https://sense.edb.gov.hk/uploads/content/adhd/8.2022/%E5%AD%B8%E7%BF%92%E8%87%B3%E5%8F%BB%E7%AF%87%20-%20%E5%81%9A%E5%80%8BTOP%E5%AD%B8%E7%94%9F%20%20(%E5%B0%8F%E5%AD%B8%E7%94%9F)_Aug%2022.pdf 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92283F4-45C3-295D-D8E2-4A55138E9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140" y="1737360"/>
            <a:ext cx="5502122" cy="365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2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>
            <a:extLst>
              <a:ext uri="{FF2B5EF4-FFF2-40B4-BE49-F238E27FC236}">
                <a16:creationId xmlns:a16="http://schemas.microsoft.com/office/drawing/2014/main" id="{DB08E4A2-71D5-9A77-3390-FF5F1971A61A}"/>
              </a:ext>
            </a:extLst>
          </p:cNvPr>
          <p:cNvSpPr/>
          <p:nvPr/>
        </p:nvSpPr>
        <p:spPr>
          <a:xfrm>
            <a:off x="799042" y="5644590"/>
            <a:ext cx="10714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学习至叻篇 </a:t>
            </a:r>
            <a:r>
              <a:rPr lang="en-US" altLang="zh-TW" sz="1400" i="1" dirty="0">
                <a:latin typeface="Century Gothic" panose="020B0502020202020204" pitchFamily="34" charset="0"/>
              </a:rPr>
              <a:t>– </a:t>
            </a:r>
            <a:r>
              <a:rPr lang="zh-TW" altLang="en-US" sz="1400" i="1" dirty="0">
                <a:latin typeface="Century Gothic" panose="020B0502020202020204" pitchFamily="34" charset="0"/>
              </a:rPr>
              <a:t>做个</a:t>
            </a:r>
            <a:r>
              <a:rPr lang="en-US" altLang="zh-TW" sz="1400" i="1" dirty="0">
                <a:latin typeface="Century Gothic" panose="020B0502020202020204" pitchFamily="34" charset="0"/>
              </a:rPr>
              <a:t>TOP</a:t>
            </a:r>
            <a:r>
              <a:rPr lang="zh-TW" altLang="en-US" sz="1400" i="1" dirty="0">
                <a:latin typeface="Century Gothic" panose="020B0502020202020204" pitchFamily="34" charset="0"/>
              </a:rPr>
              <a:t>学生 </a:t>
            </a:r>
            <a:r>
              <a:rPr lang="en-US" altLang="zh-TW" sz="1400" i="1" dirty="0">
                <a:latin typeface="Century Gothic" panose="020B0502020202020204" pitchFamily="34" charset="0"/>
              </a:rPr>
              <a:t>(</a:t>
            </a:r>
            <a:r>
              <a:rPr lang="zh-TW" altLang="en-US" sz="1400" i="1" dirty="0">
                <a:latin typeface="Century Gothic" panose="020B0502020202020204" pitchFamily="34" charset="0"/>
              </a:rPr>
              <a:t>小学生</a:t>
            </a:r>
            <a:r>
              <a:rPr lang="en-US" altLang="zh-TW" sz="1400" i="1" dirty="0">
                <a:latin typeface="Century Gothic" panose="020B0502020202020204" pitchFamily="34" charset="0"/>
              </a:rPr>
              <a:t>)</a:t>
            </a:r>
            <a:r>
              <a:rPr lang="en-US" altLang="zh-TW" sz="1400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https://sense.edb.gov.hk/uploads/content/adhd/8.2022/%E5%AD%B8%E7%BF%92%E8%87%B3%E5%8F%BB%E7%AF%87%20-%20%E5%81%9A%E5%80%8BTOP%E5%AD%B8%E7%94%9F%20%20(%E5%B0%8F%E5%AD%B8%E7%94%9F)_Aug%2022.pdf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96" y="765110"/>
            <a:ext cx="10058400" cy="87496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环境整齐、条理分明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342" y="1761795"/>
            <a:ext cx="6418986" cy="36086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639" y="1761795"/>
            <a:ext cx="6906722" cy="388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38200" y="5831280"/>
            <a:ext cx="10419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Levin, E., Bernier, J. (2011). Attention span. In S. Goldstein &amp; J. A. </a:t>
            </a:r>
            <a:r>
              <a:rPr lang="en-US" altLang="zh-TW" sz="1400" dirty="0" err="1">
                <a:latin typeface="Century Gothic" panose="020B0502020202020204" pitchFamily="34" charset="0"/>
              </a:rPr>
              <a:t>Naglieri</a:t>
            </a:r>
            <a:r>
              <a:rPr lang="en-US" altLang="zh-TW" sz="1400" dirty="0">
                <a:latin typeface="Century Gothic" panose="020B0502020202020204" pitchFamily="34" charset="0"/>
              </a:rPr>
              <a:t> (eds), </a:t>
            </a:r>
            <a:r>
              <a:rPr lang="en-US" altLang="zh-TW" sz="1400" i="1" dirty="0">
                <a:latin typeface="Century Gothic" panose="020B0502020202020204" pitchFamily="34" charset="0"/>
              </a:rPr>
              <a:t>Encyclopedia of child behavior and development</a:t>
            </a:r>
            <a:r>
              <a:rPr lang="en-US" altLang="zh-TW" sz="1400" dirty="0">
                <a:latin typeface="Century Gothic" panose="020B0502020202020204" pitchFamily="34" charset="0"/>
              </a:rPr>
              <a:t>. Springer.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96" y="765110"/>
            <a:ext cx="10058400" cy="87496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儿童的专注力时效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041" y="1834093"/>
            <a:ext cx="3960000" cy="39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7" y="1834711"/>
            <a:ext cx="3960000" cy="39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113" y="1834093"/>
            <a:ext cx="396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4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E38D02DB-9836-BC9A-66AC-5521D705952F}"/>
              </a:ext>
            </a:extLst>
          </p:cNvPr>
          <p:cNvSpPr txBox="1">
            <a:spLocks/>
          </p:cNvSpPr>
          <p:nvPr/>
        </p:nvSpPr>
        <p:spPr>
          <a:xfrm>
            <a:off x="1016244" y="1944108"/>
            <a:ext cx="10038976" cy="48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制定时间表时需要注意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96" y="765110"/>
            <a:ext cx="10058400" cy="87496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与子女制定有效的时间表</a:t>
            </a: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E38D02DB-9836-BC9A-66AC-5521D705952F}"/>
              </a:ext>
            </a:extLst>
          </p:cNvPr>
          <p:cNvSpPr txBox="1">
            <a:spLocks/>
          </p:cNvSpPr>
          <p:nvPr/>
        </p:nvSpPr>
        <p:spPr>
          <a:xfrm>
            <a:off x="1016244" y="2425960"/>
            <a:ext cx="10038976" cy="92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加入适当的休息和娱乐时间</a:t>
            </a:r>
            <a:r>
              <a:rPr lang="en-US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zh-TW" altLang="en-US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如：眺望街景、伸展运动、洗澡、上网、午睡</a:t>
            </a:r>
            <a:r>
              <a:rPr lang="en-US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﹚</a:t>
            </a:r>
            <a:endParaRPr lang="zh-HK" altLang="en-US" sz="26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E38D02DB-9836-BC9A-66AC-5521D705952F}"/>
              </a:ext>
            </a:extLst>
          </p:cNvPr>
          <p:cNvSpPr txBox="1">
            <a:spLocks/>
          </p:cNvSpPr>
          <p:nvPr/>
        </p:nvSpPr>
        <p:spPr>
          <a:xfrm>
            <a:off x="1016244" y="3209731"/>
            <a:ext cx="10038976" cy="54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设定完成工作后的奖励</a:t>
            </a:r>
            <a:r>
              <a:rPr lang="en-US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﹙</a:t>
            </a:r>
            <a:r>
              <a:rPr lang="zh-TW" altLang="en-US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如：享用小食、欣赏电影</a:t>
            </a:r>
            <a:r>
              <a:rPr lang="en-US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﹚</a:t>
            </a:r>
            <a:endParaRPr lang="zh-HK" altLang="en-US" sz="26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E38D02DB-9836-BC9A-66AC-5521D705952F}"/>
              </a:ext>
            </a:extLst>
          </p:cNvPr>
          <p:cNvSpPr txBox="1">
            <a:spLocks/>
          </p:cNvSpPr>
          <p:nvPr/>
        </p:nvSpPr>
        <p:spPr>
          <a:xfrm>
            <a:off x="1016244" y="3638939"/>
            <a:ext cx="10038976" cy="548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把时间表贴在当眼处，并在完成一项工作后以「✓」号表示</a:t>
            </a:r>
            <a:endParaRPr lang="zh-HK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B266BC29-41B3-4979-865F-E21B60908A9C}"/>
              </a:ext>
            </a:extLst>
          </p:cNvPr>
          <p:cNvSpPr txBox="1">
            <a:spLocks/>
          </p:cNvSpPr>
          <p:nvPr/>
        </p:nvSpPr>
        <p:spPr>
          <a:xfrm>
            <a:off x="1016244" y="4074865"/>
            <a:ext cx="10038976" cy="459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让子女多参与，表达自己的想法，加强子女的自主感</a:t>
            </a:r>
            <a:endParaRPr lang="zh-HK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98ABDB5-306F-4CF1-B8FD-C09865964DE3}"/>
              </a:ext>
            </a:extLst>
          </p:cNvPr>
          <p:cNvSpPr/>
          <p:nvPr/>
        </p:nvSpPr>
        <p:spPr>
          <a:xfrm>
            <a:off x="799042" y="5536102"/>
            <a:ext cx="10714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学习至叻篇 </a:t>
            </a:r>
            <a:r>
              <a:rPr lang="en-US" altLang="zh-TW" sz="1400" i="1" dirty="0">
                <a:latin typeface="Century Gothic" panose="020B0502020202020204" pitchFamily="34" charset="0"/>
              </a:rPr>
              <a:t>– </a:t>
            </a:r>
            <a:r>
              <a:rPr lang="zh-TW" altLang="en-US" sz="1400" i="1" dirty="0">
                <a:latin typeface="Century Gothic" panose="020B0502020202020204" pitchFamily="34" charset="0"/>
              </a:rPr>
              <a:t>做个</a:t>
            </a:r>
            <a:r>
              <a:rPr lang="en-US" altLang="zh-TW" sz="1400" i="1" dirty="0">
                <a:latin typeface="Century Gothic" panose="020B0502020202020204" pitchFamily="34" charset="0"/>
              </a:rPr>
              <a:t>TOP</a:t>
            </a:r>
            <a:r>
              <a:rPr lang="zh-TW" altLang="en-US" sz="1400" i="1" dirty="0">
                <a:latin typeface="Century Gothic" panose="020B0502020202020204" pitchFamily="34" charset="0"/>
              </a:rPr>
              <a:t>学生 </a:t>
            </a:r>
            <a:r>
              <a:rPr lang="en-US" altLang="zh-TW" sz="1400" i="1" dirty="0">
                <a:latin typeface="Century Gothic" panose="020B0502020202020204" pitchFamily="34" charset="0"/>
              </a:rPr>
              <a:t>(</a:t>
            </a:r>
            <a:r>
              <a:rPr lang="zh-TW" altLang="en-US" sz="1400" i="1" dirty="0">
                <a:latin typeface="Century Gothic" panose="020B0502020202020204" pitchFamily="34" charset="0"/>
              </a:rPr>
              <a:t>小学生</a:t>
            </a:r>
            <a:r>
              <a:rPr lang="en-US" altLang="zh-TW" sz="1400" i="1" dirty="0">
                <a:latin typeface="Century Gothic" panose="020B0502020202020204" pitchFamily="34" charset="0"/>
              </a:rPr>
              <a:t>)</a:t>
            </a:r>
            <a:r>
              <a:rPr lang="en-US" altLang="zh-TW" sz="1400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https://sense.edb.gov.hk/uploads/content/adhd/8.2022/%E5%AD%B8%E7%BF%92%E8%87%B3%E5%8F%BB%E7%AF%87%20-%20%E5%81%9A%E5%80%8BTOP%E5%AD%B8%E7%94%9F%20%20(%E5%B0%8F%E5%AD%B8%E7%94%9F)_Aug%2022.pdf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hlinkClick r:id="rId3"/>
            <a:extLst>
              <a:ext uri="{FF2B5EF4-FFF2-40B4-BE49-F238E27FC236}">
                <a16:creationId xmlns:a16="http://schemas.microsoft.com/office/drawing/2014/main" id="{0EAB572C-B3D4-E9AD-A929-89BFC0B32308}"/>
              </a:ext>
            </a:extLst>
          </p:cNvPr>
          <p:cNvSpPr txBox="1">
            <a:spLocks/>
          </p:cNvSpPr>
          <p:nvPr/>
        </p:nvSpPr>
        <p:spPr>
          <a:xfrm>
            <a:off x="8768053" y="5120724"/>
            <a:ext cx="2159999" cy="547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重温短片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96" y="765110"/>
            <a:ext cx="10058400" cy="87496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子女有拖延行为怎么办？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9371571" y="5646572"/>
            <a:ext cx="1182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连结</a:t>
            </a:r>
            <a:r>
              <a:rPr lang="en-US" altLang="zh-HK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HK" altLang="en-US" sz="2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27296" y="2994697"/>
            <a:ext cx="7111635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为甚么我会拖延</a:t>
            </a:r>
            <a:r>
              <a:rPr lang="en-US" altLang="zh-TW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7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27296" y="4314825"/>
            <a:ext cx="224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卫生署学生健康服务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8E74EB2-848A-42DB-AFD6-6BDF5B1D4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721" y="2693573"/>
            <a:ext cx="2318662" cy="23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96" y="765110"/>
            <a:ext cx="10058400" cy="87496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为子女的拖延行为「对症下药」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787878"/>
              </p:ext>
            </p:extLst>
          </p:nvPr>
        </p:nvGraphicFramePr>
        <p:xfrm>
          <a:off x="1059183" y="1771884"/>
          <a:ext cx="10461326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246">
                  <a:extLst>
                    <a:ext uri="{9D8B030D-6E8A-4147-A177-3AD203B41FA5}">
                      <a16:colId xmlns:a16="http://schemas.microsoft.com/office/drawing/2014/main" val="975323222"/>
                    </a:ext>
                  </a:extLst>
                </a:gridCol>
                <a:gridCol w="7360080">
                  <a:extLst>
                    <a:ext uri="{9D8B030D-6E8A-4147-A177-3AD203B41FA5}">
                      <a16:colId xmlns:a16="http://schemas.microsoft.com/office/drawing/2014/main" val="4090013253"/>
                    </a:ext>
                  </a:extLst>
                </a:gridCol>
              </a:tblGrid>
              <a:tr h="3720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原因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应对方法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24062"/>
                  </a:ext>
                </a:extLst>
              </a:tr>
              <a:tr h="1157666">
                <a:tc>
                  <a:txBody>
                    <a:bodyPr/>
                    <a:lstStyle/>
                    <a:p>
                      <a:pPr marL="342900" indent="-342900" algn="just"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完美主义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子女担心自己未能做到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完美。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帮助子女明白没有人是完美的。正是因为不完美，我们才可以继续进步。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多赞赏「过程」而非只是重视「结果」，例如欣赏子女有使用到合适的策略、有用心工作。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858461"/>
                  </a:ext>
                </a:extLst>
              </a:tr>
              <a:tr h="1157666">
                <a:tc>
                  <a:txBody>
                    <a:bodyPr/>
                    <a:lstStyle/>
                    <a:p>
                      <a:pPr marL="342900" indent="-342900" algn="just"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感到困难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子女觉得做功课或温习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有难度。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教导子女先作尝试，先完成自己能够完成的部份，再寻求父母、老师或同学协助，完成余下的部份。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将困难的工作分拆成几个部份，分开完成。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先做较浅或所需时间较短的功课。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465519"/>
                  </a:ext>
                </a:extLst>
              </a:tr>
              <a:tr h="1157666">
                <a:tc>
                  <a:txBody>
                    <a:bodyPr/>
                    <a:lstStyle/>
                    <a:p>
                      <a:pPr marL="342900" indent="-342900" algn="just"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容易分心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子女在做功课和温习时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会因为手机、电脑或其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buFont typeface="Courier New" panose="02070309020205020404" pitchFamily="49" charset="0"/>
                        <a:buNone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他事物而分心。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及早准备，收起可能会令子女分心的物件，如手机、电脑等。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预先计划在感到无法专注时做什么，例如：拉筋一分钟或对自己说「继续专心做多</a:t>
                      </a:r>
                      <a:r>
                        <a:rPr lang="en-US" altLang="zh-TW" sz="200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分钟」等。</a:t>
                      </a:r>
                      <a:endParaRPr 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369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3244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1855</TotalTime>
  <Words>3261</Words>
  <Application>Microsoft Office PowerPoint</Application>
  <PresentationFormat>寬螢幕</PresentationFormat>
  <Paragraphs>243</Paragraphs>
  <Slides>33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7" baseType="lpstr">
      <vt:lpstr>Yu Gothic Medium</vt:lpstr>
      <vt:lpstr>Microsoft JhengHei</vt:lpstr>
      <vt:lpstr>Microsoft JhengHei</vt:lpstr>
      <vt:lpstr>新細明體</vt:lpstr>
      <vt:lpstr>標楷體</vt:lpstr>
      <vt:lpstr>Arial</vt:lpstr>
      <vt:lpstr>Calibri</vt:lpstr>
      <vt:lpstr>Calibri Light</vt:lpstr>
      <vt:lpstr>Century Gothic</vt:lpstr>
      <vt:lpstr>Courier New</vt:lpstr>
      <vt:lpstr>Times New Roman</vt:lpstr>
      <vt:lpstr>Webdings</vt:lpstr>
      <vt:lpstr>Wingdings</vt:lpstr>
      <vt:lpstr>Retrospect</vt:lpstr>
      <vt:lpstr>PowerPoint 簡報</vt:lpstr>
      <vt:lpstr>大纲</vt:lpstr>
      <vt:lpstr>家长在家支援子女学习的角色</vt:lpstr>
      <vt:lpstr>如何建立有效的学习环境？</vt:lpstr>
      <vt:lpstr>环境整齐、条理分明</vt:lpstr>
      <vt:lpstr>儿童的专注力时效</vt:lpstr>
      <vt:lpstr>与子女制定有效的时间表</vt:lpstr>
      <vt:lpstr>子女有拖延行为怎么办？</vt:lpstr>
      <vt:lpstr>为子女的拖延行为「对症下药」</vt:lpstr>
      <vt:lpstr>如何通过「自我调控学习」支持子女学习？</vt:lpstr>
      <vt:lpstr>如何通过「自我调控学习」支持子女学习？</vt:lpstr>
      <vt:lpstr>如何协助子女有效地做功课和温习？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2) 提供结构、帮助分类</vt:lpstr>
      <vt:lpstr>2a) 分类法</vt:lpstr>
      <vt:lpstr>2b) 视觉组织图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4) 计划和实践目标：WOOP框架</vt:lpstr>
      <vt:lpstr>第一步：订立目标﹙Wish﹚</vt:lpstr>
      <vt:lpstr>第二步：设想结果﹙Outcome﹚</vt:lpstr>
      <vt:lpstr>第三步：设想障碍﹙Obstacle﹚</vt:lpstr>
      <vt:lpstr>第四步：订立计划﹙Plan﹚</vt:lpstr>
      <vt:lpstr>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LAM, Chun Bun Ian [ECE]</dc:creator>
  <cp:lastModifiedBy>HSC&amp;PEd</cp:lastModifiedBy>
  <cp:revision>88</cp:revision>
  <cp:lastPrinted>2024-02-05T07:09:42Z</cp:lastPrinted>
  <dcterms:created xsi:type="dcterms:W3CDTF">2024-01-16T02:40:04Z</dcterms:created>
  <dcterms:modified xsi:type="dcterms:W3CDTF">2024-11-21T04:33:41Z</dcterms:modified>
</cp:coreProperties>
</file>